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handoutMasterIdLst>
    <p:handoutMasterId r:id="rId29"/>
  </p:handoutMasterIdLst>
  <p:sldIdLst>
    <p:sldId id="261" r:id="rId2"/>
    <p:sldId id="425" r:id="rId3"/>
    <p:sldId id="422" r:id="rId4"/>
    <p:sldId id="426" r:id="rId5"/>
    <p:sldId id="438" r:id="rId6"/>
    <p:sldId id="423" r:id="rId7"/>
    <p:sldId id="453" r:id="rId8"/>
    <p:sldId id="452" r:id="rId9"/>
    <p:sldId id="427" r:id="rId10"/>
    <p:sldId id="428" r:id="rId11"/>
    <p:sldId id="429" r:id="rId12"/>
    <p:sldId id="430" r:id="rId13"/>
    <p:sldId id="431" r:id="rId14"/>
    <p:sldId id="450" r:id="rId15"/>
    <p:sldId id="445" r:id="rId16"/>
    <p:sldId id="442" r:id="rId17"/>
    <p:sldId id="443" r:id="rId18"/>
    <p:sldId id="444" r:id="rId19"/>
    <p:sldId id="436" r:id="rId20"/>
    <p:sldId id="437" r:id="rId21"/>
    <p:sldId id="447" r:id="rId22"/>
    <p:sldId id="448" r:id="rId23"/>
    <p:sldId id="456" r:id="rId24"/>
    <p:sldId id="458" r:id="rId25"/>
    <p:sldId id="457" r:id="rId26"/>
    <p:sldId id="398" r:id="rId27"/>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49A9A"/>
    <a:srgbClr val="B395C1"/>
    <a:srgbClr val="CDB8D6"/>
    <a:srgbClr val="9F5FCF"/>
    <a:srgbClr val="00C5C0"/>
    <a:srgbClr val="008080"/>
    <a:srgbClr val="2C5884"/>
    <a:srgbClr val="7DD1A3"/>
    <a:srgbClr val="CD93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7CE84F3-28C3-443E-9E96-99CF82512B78}" styleName="深色樣式 1 - 輔色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E3FDE45-AF77-4B5C-9715-49D594BDF05E}" styleName="淺色樣式 1 - 輔色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E269D01E-BC32-4049-B463-5C60D7B0CCD2}" styleName="佈景主題樣式 2 - 輔色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79" autoAdjust="0"/>
    <p:restoredTop sz="96233" autoAdjust="0"/>
  </p:normalViewPr>
  <p:slideViewPr>
    <p:cSldViewPr snapToGrid="0" showGuides="1">
      <p:cViewPr varScale="1">
        <p:scale>
          <a:sx n="114" d="100"/>
          <a:sy n="114" d="100"/>
        </p:scale>
        <p:origin x="636" y="85"/>
      </p:cViewPr>
      <p:guideLst/>
    </p:cSldViewPr>
  </p:slideViewPr>
  <p:notesTextViewPr>
    <p:cViewPr>
      <p:scale>
        <a:sx n="3" d="2"/>
        <a:sy n="3" d="2"/>
      </p:scale>
      <p:origin x="0" y="0"/>
    </p:cViewPr>
  </p:notesTextViewPr>
  <p:sorterViewPr>
    <p:cViewPr>
      <p:scale>
        <a:sx n="100" d="100"/>
        <a:sy n="100" d="100"/>
      </p:scale>
      <p:origin x="0" y="-1038"/>
    </p:cViewPr>
  </p:sorterViewPr>
  <p:notesViewPr>
    <p:cSldViewPr snapToGrid="0" showGuides="1">
      <p:cViewPr varScale="1">
        <p:scale>
          <a:sx n="81" d="100"/>
          <a:sy n="81" d="100"/>
        </p:scale>
        <p:origin x="1956"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CF01BD6-766B-4D19-B75E-7E6A037A6BFB}" type="datetimeFigureOut">
              <a:rPr lang="en-US" smtClean="0"/>
              <a:t>6/15/2023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31302AA-81B1-4225-BC36-6DD3E8E98722}" type="slidenum">
              <a:rPr lang="en-US" smtClean="0"/>
              <a:t>‹#›</a:t>
            </a:fld>
            <a:endParaRPr lang="en-US"/>
          </a:p>
        </p:txBody>
      </p:sp>
    </p:spTree>
    <p:extLst>
      <p:ext uri="{BB962C8B-B14F-4D97-AF65-F5344CB8AC3E}">
        <p14:creationId xmlns:p14="http://schemas.microsoft.com/office/powerpoint/2010/main" val="38888448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8D3C34-4FAE-4634-9621-7C1A1531823B}" type="datetimeFigureOut">
              <a:rPr lang="en-US" smtClean="0"/>
              <a:t>6/15/2023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D1758-ED3D-4611-B861-63A1DF032208}" type="slidenum">
              <a:rPr lang="en-US" smtClean="0"/>
              <a:t>‹#›</a:t>
            </a:fld>
            <a:endParaRPr lang="en-US"/>
          </a:p>
        </p:txBody>
      </p:sp>
    </p:spTree>
    <p:extLst>
      <p:ext uri="{BB962C8B-B14F-4D97-AF65-F5344CB8AC3E}">
        <p14:creationId xmlns:p14="http://schemas.microsoft.com/office/powerpoint/2010/main" val="1990456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FA5D1758-ED3D-4611-B861-63A1DF032208}" type="slidenum">
              <a:rPr lang="en-US" smtClean="0"/>
              <a:t>26</a:t>
            </a:fld>
            <a:endParaRPr lang="en-US"/>
          </a:p>
        </p:txBody>
      </p:sp>
    </p:spTree>
    <p:extLst>
      <p:ext uri="{BB962C8B-B14F-4D97-AF65-F5344CB8AC3E}">
        <p14:creationId xmlns:p14="http://schemas.microsoft.com/office/powerpoint/2010/main" val="1368789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584202" y="322913"/>
            <a:ext cx="7953374" cy="383260"/>
          </a:xfrm>
          <a:prstGeom prst="rect">
            <a:avLst/>
          </a:prstGeom>
        </p:spPr>
        <p:txBody>
          <a:bodyPr lIns="0" tIns="0" rIns="0" bIns="0"/>
          <a:lstStyle>
            <a:lvl1pPr marL="0" indent="0" algn="l">
              <a:lnSpc>
                <a:spcPct val="100000"/>
              </a:lnSpc>
              <a:spcBef>
                <a:spcPts val="0"/>
              </a:spcBef>
              <a:buNone/>
              <a:defRPr sz="2800" b="1" cap="all" spc="50" baseline="0">
                <a:solidFill>
                  <a:schemeClr val="accent1"/>
                </a:solidFill>
                <a:latin typeface="微軟正黑體" panose="020B0604030504040204" pitchFamily="34" charset="-120"/>
                <a:ea typeface="微軟正黑體" panose="020B0604030504040204" pitchFamily="34" charset="-120"/>
                <a:cs typeface="Open Sans" panose="020B0606030504020204" pitchFamily="34" charset="0"/>
              </a:defRPr>
            </a:lvl1pPr>
          </a:lstStyle>
          <a:p>
            <a:pPr lvl="0"/>
            <a:r>
              <a:rPr lang="en-US" dirty="0"/>
              <a:t>Click to edit Master text styles</a:t>
            </a:r>
          </a:p>
        </p:txBody>
      </p:sp>
      <p:cxnSp>
        <p:nvCxnSpPr>
          <p:cNvPr id="5" name="Straight Connector 4"/>
          <p:cNvCxnSpPr/>
          <p:nvPr userDrawn="1"/>
        </p:nvCxnSpPr>
        <p:spPr>
          <a:xfrm>
            <a:off x="593725" y="239139"/>
            <a:ext cx="9144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userDrawn="1"/>
        </p:nvSpPr>
        <p:spPr>
          <a:xfrm>
            <a:off x="8581445" y="4715147"/>
            <a:ext cx="206993" cy="138499"/>
          </a:xfrm>
          <a:prstGeom prst="rect">
            <a:avLst/>
          </a:prstGeom>
          <a:noFill/>
        </p:spPr>
        <p:txBody>
          <a:bodyPr wrap="square" lIns="0" tIns="0" rIns="0" bIns="0" rtlCol="0" anchor="ctr">
            <a:spAutoFit/>
          </a:bodyPr>
          <a:lstStyle/>
          <a:p>
            <a:pPr algn="ctr"/>
            <a:fld id="{27692F5A-FC14-4E83-B4CC-18F6C2D780A4}" type="slidenum">
              <a:rPr lang="en-US" sz="900" b="0" spc="30" baseline="0" smtClean="0">
                <a:solidFill>
                  <a:schemeClr val="accent4"/>
                </a:solidFill>
                <a:latin typeface="微軟正黑體" panose="020B0604030504040204" pitchFamily="34" charset="-120"/>
                <a:ea typeface="微軟正黑體" panose="020B0604030504040204" pitchFamily="34" charset="-120"/>
              </a:rPr>
              <a:pPr algn="ctr"/>
              <a:t>‹#›</a:t>
            </a:fld>
            <a:endParaRPr lang="en-US" sz="900" b="0" spc="30" baseline="0" dirty="0">
              <a:solidFill>
                <a:schemeClr val="accent4"/>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005293348"/>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extLst>
    <p:ext uri="{DCECCB84-F9BA-43D5-87BE-67443E8EF086}">
      <p15:sldGuideLst xmlns:p15="http://schemas.microsoft.com/office/powerpoint/2012/main">
        <p15:guide id="1" orient="horz" pos="2700" userDrawn="1">
          <p15:clr>
            <a:srgbClr val="FBAE40"/>
          </p15:clr>
        </p15:guide>
        <p15:guide id="2" pos="5384" userDrawn="1">
          <p15:clr>
            <a:srgbClr val="FBAE40"/>
          </p15:clr>
        </p15:guide>
        <p15:guide id="3" pos="374" userDrawn="1">
          <p15:clr>
            <a:srgbClr val="FBAE40"/>
          </p15:clr>
        </p15:guide>
        <p15:guide id="4" orient="horz" pos="306" userDrawn="1">
          <p15:clr>
            <a:srgbClr val="FBAE40"/>
          </p15:clr>
        </p15:guide>
        <p15:guide id="5" orient="horz" pos="97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ll Picture at Left Side">
    <p:spTree>
      <p:nvGrpSpPr>
        <p:cNvPr id="1" name=""/>
        <p:cNvGrpSpPr/>
        <p:nvPr/>
      </p:nvGrpSpPr>
      <p:grpSpPr>
        <a:xfrm>
          <a:off x="0" y="0"/>
          <a:ext cx="0" cy="0"/>
          <a:chOff x="0" y="0"/>
          <a:chExt cx="0" cy="0"/>
        </a:xfrm>
      </p:grpSpPr>
      <p:sp>
        <p:nvSpPr>
          <p:cNvPr id="16" name="TextBox 15"/>
          <p:cNvSpPr txBox="1"/>
          <p:nvPr userDrawn="1"/>
        </p:nvSpPr>
        <p:spPr>
          <a:xfrm>
            <a:off x="593725" y="4722841"/>
            <a:ext cx="1783555" cy="123111"/>
          </a:xfrm>
          <a:prstGeom prst="rect">
            <a:avLst/>
          </a:prstGeom>
          <a:noFill/>
        </p:spPr>
        <p:txBody>
          <a:bodyPr wrap="square" lIns="0" tIns="0" rIns="0" bIns="0" rtlCol="0">
            <a:spAutoFit/>
          </a:bodyPr>
          <a:lstStyle/>
          <a:p>
            <a:pPr algn="l"/>
            <a:r>
              <a:rPr lang="en-US" sz="800" b="1" spc="30" baseline="0" dirty="0">
                <a:solidFill>
                  <a:schemeClr val="accent3"/>
                </a:solidFill>
                <a:latin typeface="Lato" panose="020F0502020204030203" pitchFamily="34" charset="0"/>
              </a:rPr>
              <a:t>JAFAR DESIGNS </a:t>
            </a:r>
            <a:r>
              <a:rPr lang="en-US" sz="800" b="1" spc="30" baseline="0" dirty="0">
                <a:solidFill>
                  <a:schemeClr val="accent2"/>
                </a:solidFill>
                <a:latin typeface="Lato" panose="020F0502020204030203" pitchFamily="34" charset="0"/>
              </a:rPr>
              <a:t>STUDIO</a:t>
            </a:r>
          </a:p>
        </p:txBody>
      </p:sp>
      <p:sp>
        <p:nvSpPr>
          <p:cNvPr id="17" name="TextBox 16"/>
          <p:cNvSpPr txBox="1"/>
          <p:nvPr userDrawn="1"/>
        </p:nvSpPr>
        <p:spPr>
          <a:xfrm>
            <a:off x="6681306" y="4722841"/>
            <a:ext cx="1160434" cy="123111"/>
          </a:xfrm>
          <a:prstGeom prst="rect">
            <a:avLst/>
          </a:prstGeom>
          <a:noFill/>
        </p:spPr>
        <p:txBody>
          <a:bodyPr wrap="square" lIns="0" tIns="0" rIns="0" bIns="0" rtlCol="0">
            <a:spAutoFit/>
          </a:bodyPr>
          <a:lstStyle/>
          <a:p>
            <a:pPr algn="r"/>
            <a:r>
              <a:rPr lang="en-US" sz="800" b="1" spc="30" baseline="0" dirty="0">
                <a:solidFill>
                  <a:schemeClr val="accent3"/>
                </a:solidFill>
                <a:latin typeface="Lato" panose="020F0502020204030203" pitchFamily="34" charset="0"/>
              </a:rPr>
              <a:t>BUSINESS </a:t>
            </a:r>
            <a:r>
              <a:rPr lang="en-US" sz="800" b="1" spc="30" baseline="0" dirty="0">
                <a:solidFill>
                  <a:schemeClr val="accent2"/>
                </a:solidFill>
                <a:latin typeface="Lato" panose="020F0502020204030203" pitchFamily="34" charset="0"/>
              </a:rPr>
              <a:t>PROPOSAL</a:t>
            </a:r>
          </a:p>
        </p:txBody>
      </p:sp>
      <p:sp>
        <p:nvSpPr>
          <p:cNvPr id="23" name="TextBox 22"/>
          <p:cNvSpPr txBox="1"/>
          <p:nvPr userDrawn="1"/>
        </p:nvSpPr>
        <p:spPr>
          <a:xfrm>
            <a:off x="7939422" y="4722841"/>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accent4"/>
                </a:solidFill>
                <a:latin typeface="Lato" panose="020F0502020204030203" pitchFamily="34" charset="0"/>
              </a:rPr>
              <a:pPr algn="r"/>
              <a:t>‹#›</a:t>
            </a:fld>
            <a:endParaRPr lang="en-US" sz="800" b="0" spc="30" baseline="0" dirty="0">
              <a:solidFill>
                <a:schemeClr val="accent4"/>
              </a:solidFill>
              <a:latin typeface="Lato" panose="020F0502020204030203" pitchFamily="34" charset="0"/>
            </a:endParaRPr>
          </a:p>
        </p:txBody>
      </p:sp>
      <p:sp>
        <p:nvSpPr>
          <p:cNvPr id="14" name="Text Placeholder 9"/>
          <p:cNvSpPr>
            <a:spLocks noGrp="1"/>
          </p:cNvSpPr>
          <p:nvPr>
            <p:ph type="body" sz="quarter" idx="10"/>
          </p:nvPr>
        </p:nvSpPr>
        <p:spPr>
          <a:xfrm>
            <a:off x="584202" y="575841"/>
            <a:ext cx="7953374" cy="383260"/>
          </a:xfrm>
          <a:prstGeom prst="rect">
            <a:avLst/>
          </a:prstGeom>
        </p:spPr>
        <p:txBody>
          <a:bodyPr lIns="0" tIns="0" rIns="0" bIns="0"/>
          <a:lstStyle>
            <a:lvl1pPr marL="0" indent="0" algn="l">
              <a:lnSpc>
                <a:spcPct val="100000"/>
              </a:lnSpc>
              <a:spcBef>
                <a:spcPts val="0"/>
              </a:spcBef>
              <a:buNone/>
              <a:defRPr sz="2200" b="0" cap="all" spc="50" baseline="0">
                <a:solidFill>
                  <a:schemeClr val="accent1"/>
                </a:solidFill>
                <a:latin typeface="Lato Black" panose="020F0A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sp>
        <p:nvSpPr>
          <p:cNvPr id="15" name="Text Placeholder 9"/>
          <p:cNvSpPr>
            <a:spLocks noGrp="1"/>
          </p:cNvSpPr>
          <p:nvPr>
            <p:ph type="body" sz="quarter" idx="11"/>
          </p:nvPr>
        </p:nvSpPr>
        <p:spPr>
          <a:xfrm>
            <a:off x="593725" y="959101"/>
            <a:ext cx="7953374" cy="141344"/>
          </a:xfrm>
          <a:prstGeom prst="rect">
            <a:avLst/>
          </a:prstGeom>
        </p:spPr>
        <p:txBody>
          <a:bodyPr lIns="0" tIns="0" rIns="0" bIns="0"/>
          <a:lstStyle>
            <a:lvl1pPr marL="0" indent="0" algn="l">
              <a:lnSpc>
                <a:spcPts val="1200"/>
              </a:lnSpc>
              <a:spcBef>
                <a:spcPts val="0"/>
              </a:spcBef>
              <a:buNone/>
              <a:defRPr sz="900" b="0" cap="none" spc="0" baseline="0">
                <a:solidFill>
                  <a:schemeClr val="accent4"/>
                </a:solidFill>
                <a:latin typeface="Lato" panose="020F05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cxnSp>
        <p:nvCxnSpPr>
          <p:cNvPr id="18" name="Straight Connector 17"/>
          <p:cNvCxnSpPr/>
          <p:nvPr userDrawn="1"/>
        </p:nvCxnSpPr>
        <p:spPr>
          <a:xfrm>
            <a:off x="593725" y="492067"/>
            <a:ext cx="9144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4" name="Picture Placeholder 3"/>
          <p:cNvSpPr>
            <a:spLocks noGrp="1"/>
          </p:cNvSpPr>
          <p:nvPr>
            <p:ph type="pic" sz="quarter" idx="12"/>
          </p:nvPr>
        </p:nvSpPr>
        <p:spPr>
          <a:xfrm>
            <a:off x="593726" y="1543049"/>
            <a:ext cx="2692400" cy="2743201"/>
          </a:xfrm>
          <a:prstGeom prst="rect">
            <a:avLst/>
          </a:prstGeom>
          <a:ln w="6350">
            <a:noFill/>
          </a:ln>
        </p:spPr>
        <p:txBody>
          <a:bodyPr/>
          <a:lstStyle>
            <a:lvl1pPr>
              <a:defRPr sz="1000">
                <a:solidFill>
                  <a:schemeClr val="accent4"/>
                </a:solidFill>
                <a:latin typeface="Lato" panose="020F0502020204030203" pitchFamily="34" charset="0"/>
              </a:defRPr>
            </a:lvl1pPr>
          </a:lstStyle>
          <a:p>
            <a:endParaRPr lang="en-US" dirty="0"/>
          </a:p>
        </p:txBody>
      </p:sp>
      <p:sp>
        <p:nvSpPr>
          <p:cNvPr id="12" name="Freeform 5">
            <a:hlinkClick r:id="" action="ppaction://hlinkshowjump?jump=nextslide"/>
          </p:cNvPr>
          <p:cNvSpPr>
            <a:spLocks noEditPoints="1"/>
          </p:cNvSpPr>
          <p:nvPr userDrawn="1"/>
        </p:nvSpPr>
        <p:spPr bwMode="auto">
          <a:xfrm>
            <a:off x="8407428" y="4713316"/>
            <a:ext cx="141259" cy="141259"/>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5">
            <a:hlinkClick r:id="" action="ppaction://hlinkshowjump?jump=previousslide"/>
          </p:cNvPr>
          <p:cNvSpPr>
            <a:spLocks noEditPoints="1"/>
          </p:cNvSpPr>
          <p:nvPr userDrawn="1"/>
        </p:nvSpPr>
        <p:spPr bwMode="auto">
          <a:xfrm>
            <a:off x="8244097" y="4713316"/>
            <a:ext cx="141259" cy="141259"/>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9403774"/>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fade">
                                      <p:cBhvr>
                                        <p:cTn id="11" dur="500"/>
                                        <p:tgtEl>
                                          <p:spTgt spid="14">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Effect transition="in" filter="fade">
                                      <p:cBhvr>
                                        <p:cTn id="15"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build="p">
        <p:tmplLst>
          <p:tmpl lvl="1">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Lst>
  </p:timing>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eatured Services Page">
    <p:spTree>
      <p:nvGrpSpPr>
        <p:cNvPr id="1" name=""/>
        <p:cNvGrpSpPr/>
        <p:nvPr/>
      </p:nvGrpSpPr>
      <p:grpSpPr>
        <a:xfrm>
          <a:off x="0" y="0"/>
          <a:ext cx="0" cy="0"/>
          <a:chOff x="0" y="0"/>
          <a:chExt cx="0" cy="0"/>
        </a:xfrm>
      </p:grpSpPr>
      <p:sp>
        <p:nvSpPr>
          <p:cNvPr id="16" name="TextBox 15"/>
          <p:cNvSpPr txBox="1"/>
          <p:nvPr userDrawn="1"/>
        </p:nvSpPr>
        <p:spPr>
          <a:xfrm>
            <a:off x="593725" y="4722841"/>
            <a:ext cx="1783555" cy="123111"/>
          </a:xfrm>
          <a:prstGeom prst="rect">
            <a:avLst/>
          </a:prstGeom>
          <a:noFill/>
        </p:spPr>
        <p:txBody>
          <a:bodyPr wrap="square" lIns="0" tIns="0" rIns="0" bIns="0" rtlCol="0">
            <a:spAutoFit/>
          </a:bodyPr>
          <a:lstStyle/>
          <a:p>
            <a:pPr algn="l"/>
            <a:r>
              <a:rPr lang="en-US" sz="800" b="1" spc="30" baseline="0" dirty="0">
                <a:solidFill>
                  <a:schemeClr val="accent3"/>
                </a:solidFill>
                <a:latin typeface="Lato" panose="020F0502020204030203" pitchFamily="34" charset="0"/>
              </a:rPr>
              <a:t>JAFAR DESIGNS </a:t>
            </a:r>
            <a:r>
              <a:rPr lang="en-US" sz="800" b="1" spc="30" baseline="0" dirty="0">
                <a:solidFill>
                  <a:schemeClr val="accent2"/>
                </a:solidFill>
                <a:latin typeface="Lato" panose="020F0502020204030203" pitchFamily="34" charset="0"/>
              </a:rPr>
              <a:t>STUDIO</a:t>
            </a:r>
          </a:p>
        </p:txBody>
      </p:sp>
      <p:sp>
        <p:nvSpPr>
          <p:cNvPr id="17" name="TextBox 16"/>
          <p:cNvSpPr txBox="1"/>
          <p:nvPr userDrawn="1"/>
        </p:nvSpPr>
        <p:spPr>
          <a:xfrm>
            <a:off x="6681306" y="4722841"/>
            <a:ext cx="1160434" cy="123111"/>
          </a:xfrm>
          <a:prstGeom prst="rect">
            <a:avLst/>
          </a:prstGeom>
          <a:noFill/>
        </p:spPr>
        <p:txBody>
          <a:bodyPr wrap="square" lIns="0" tIns="0" rIns="0" bIns="0" rtlCol="0">
            <a:spAutoFit/>
          </a:bodyPr>
          <a:lstStyle/>
          <a:p>
            <a:pPr algn="r"/>
            <a:r>
              <a:rPr lang="en-US" sz="800" b="1" spc="30" baseline="0" dirty="0">
                <a:solidFill>
                  <a:schemeClr val="accent3"/>
                </a:solidFill>
                <a:latin typeface="Lato" panose="020F0502020204030203" pitchFamily="34" charset="0"/>
              </a:rPr>
              <a:t>BUSINESS </a:t>
            </a:r>
            <a:r>
              <a:rPr lang="en-US" sz="800" b="1" spc="30" baseline="0" dirty="0">
                <a:solidFill>
                  <a:schemeClr val="accent2"/>
                </a:solidFill>
                <a:latin typeface="Lato" panose="020F0502020204030203" pitchFamily="34" charset="0"/>
              </a:rPr>
              <a:t>PROPOSAL</a:t>
            </a:r>
          </a:p>
        </p:txBody>
      </p:sp>
      <p:sp>
        <p:nvSpPr>
          <p:cNvPr id="23" name="TextBox 22"/>
          <p:cNvSpPr txBox="1"/>
          <p:nvPr userDrawn="1"/>
        </p:nvSpPr>
        <p:spPr>
          <a:xfrm>
            <a:off x="7939422" y="4722841"/>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accent4"/>
                </a:solidFill>
                <a:latin typeface="Lato" panose="020F0502020204030203" pitchFamily="34" charset="0"/>
              </a:rPr>
              <a:pPr algn="r"/>
              <a:t>‹#›</a:t>
            </a:fld>
            <a:endParaRPr lang="en-US" sz="800" b="0" spc="30" baseline="0" dirty="0">
              <a:solidFill>
                <a:schemeClr val="accent4"/>
              </a:solidFill>
              <a:latin typeface="Lato" panose="020F0502020204030203" pitchFamily="34" charset="0"/>
            </a:endParaRPr>
          </a:p>
        </p:txBody>
      </p:sp>
      <p:sp>
        <p:nvSpPr>
          <p:cNvPr id="14" name="Text Placeholder 9"/>
          <p:cNvSpPr>
            <a:spLocks noGrp="1"/>
          </p:cNvSpPr>
          <p:nvPr>
            <p:ph type="body" sz="quarter" idx="10"/>
          </p:nvPr>
        </p:nvSpPr>
        <p:spPr>
          <a:xfrm>
            <a:off x="584202" y="575841"/>
            <a:ext cx="7953374" cy="383260"/>
          </a:xfrm>
          <a:prstGeom prst="rect">
            <a:avLst/>
          </a:prstGeom>
        </p:spPr>
        <p:txBody>
          <a:bodyPr lIns="0" tIns="0" rIns="0" bIns="0"/>
          <a:lstStyle>
            <a:lvl1pPr marL="0" indent="0" algn="l">
              <a:lnSpc>
                <a:spcPct val="100000"/>
              </a:lnSpc>
              <a:spcBef>
                <a:spcPts val="0"/>
              </a:spcBef>
              <a:buNone/>
              <a:defRPr sz="2200" b="0" cap="all" spc="50" baseline="0">
                <a:solidFill>
                  <a:schemeClr val="accent1"/>
                </a:solidFill>
                <a:latin typeface="Lato Black" panose="020F0A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sp>
        <p:nvSpPr>
          <p:cNvPr id="15" name="Text Placeholder 9"/>
          <p:cNvSpPr>
            <a:spLocks noGrp="1"/>
          </p:cNvSpPr>
          <p:nvPr>
            <p:ph type="body" sz="quarter" idx="11"/>
          </p:nvPr>
        </p:nvSpPr>
        <p:spPr>
          <a:xfrm>
            <a:off x="593725" y="959101"/>
            <a:ext cx="7953374" cy="141344"/>
          </a:xfrm>
          <a:prstGeom prst="rect">
            <a:avLst/>
          </a:prstGeom>
        </p:spPr>
        <p:txBody>
          <a:bodyPr lIns="0" tIns="0" rIns="0" bIns="0"/>
          <a:lstStyle>
            <a:lvl1pPr marL="0" indent="0" algn="l">
              <a:lnSpc>
                <a:spcPts val="1200"/>
              </a:lnSpc>
              <a:spcBef>
                <a:spcPts val="0"/>
              </a:spcBef>
              <a:buNone/>
              <a:defRPr sz="900" b="0" cap="none" spc="0" baseline="0">
                <a:solidFill>
                  <a:schemeClr val="accent4"/>
                </a:solidFill>
                <a:latin typeface="Lato" panose="020F05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cxnSp>
        <p:nvCxnSpPr>
          <p:cNvPr id="18" name="Straight Connector 17"/>
          <p:cNvCxnSpPr/>
          <p:nvPr userDrawn="1"/>
        </p:nvCxnSpPr>
        <p:spPr>
          <a:xfrm>
            <a:off x="593725" y="492067"/>
            <a:ext cx="9144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Picture Placeholder 3"/>
          <p:cNvSpPr>
            <a:spLocks noGrp="1"/>
          </p:cNvSpPr>
          <p:nvPr>
            <p:ph type="pic" sz="quarter" idx="12"/>
          </p:nvPr>
        </p:nvSpPr>
        <p:spPr>
          <a:xfrm>
            <a:off x="593726" y="1543049"/>
            <a:ext cx="1882774" cy="2743201"/>
          </a:xfrm>
          <a:prstGeom prst="rect">
            <a:avLst/>
          </a:prstGeom>
          <a:ln w="6350">
            <a:noFill/>
          </a:ln>
        </p:spPr>
        <p:txBody>
          <a:bodyPr/>
          <a:lstStyle>
            <a:lvl1pPr>
              <a:defRPr sz="1000">
                <a:solidFill>
                  <a:schemeClr val="accent4"/>
                </a:solidFill>
                <a:latin typeface="Lato" panose="020F0502020204030203" pitchFamily="34" charset="0"/>
              </a:defRPr>
            </a:lvl1pPr>
          </a:lstStyle>
          <a:p>
            <a:endParaRPr lang="en-US" dirty="0"/>
          </a:p>
        </p:txBody>
      </p:sp>
      <p:sp>
        <p:nvSpPr>
          <p:cNvPr id="28" name="Picture Placeholder 3"/>
          <p:cNvSpPr>
            <a:spLocks noGrp="1"/>
          </p:cNvSpPr>
          <p:nvPr>
            <p:ph type="pic" sz="quarter" idx="13"/>
          </p:nvPr>
        </p:nvSpPr>
        <p:spPr>
          <a:xfrm>
            <a:off x="6664326" y="1543049"/>
            <a:ext cx="1882774" cy="2743201"/>
          </a:xfrm>
          <a:prstGeom prst="rect">
            <a:avLst/>
          </a:prstGeom>
          <a:ln w="6350">
            <a:noFill/>
          </a:ln>
        </p:spPr>
        <p:txBody>
          <a:bodyPr/>
          <a:lstStyle>
            <a:lvl1pPr>
              <a:defRPr sz="1000">
                <a:solidFill>
                  <a:schemeClr val="accent4"/>
                </a:solidFill>
                <a:latin typeface="Lato" panose="020F0502020204030203" pitchFamily="34" charset="0"/>
              </a:defRPr>
            </a:lvl1pPr>
          </a:lstStyle>
          <a:p>
            <a:endParaRPr lang="en-US" dirty="0"/>
          </a:p>
        </p:txBody>
      </p:sp>
      <p:sp>
        <p:nvSpPr>
          <p:cNvPr id="29" name="Picture Placeholder 3"/>
          <p:cNvSpPr>
            <a:spLocks noGrp="1"/>
          </p:cNvSpPr>
          <p:nvPr>
            <p:ph type="pic" sz="quarter" idx="14"/>
          </p:nvPr>
        </p:nvSpPr>
        <p:spPr>
          <a:xfrm>
            <a:off x="4640792" y="1543049"/>
            <a:ext cx="1882774" cy="2743201"/>
          </a:xfrm>
          <a:prstGeom prst="rect">
            <a:avLst/>
          </a:prstGeom>
          <a:ln w="6350">
            <a:noFill/>
          </a:ln>
        </p:spPr>
        <p:txBody>
          <a:bodyPr/>
          <a:lstStyle>
            <a:lvl1pPr>
              <a:defRPr sz="1000">
                <a:solidFill>
                  <a:schemeClr val="accent4"/>
                </a:solidFill>
                <a:latin typeface="Lato" panose="020F0502020204030203" pitchFamily="34" charset="0"/>
              </a:defRPr>
            </a:lvl1pPr>
          </a:lstStyle>
          <a:p>
            <a:endParaRPr lang="en-US" dirty="0"/>
          </a:p>
        </p:txBody>
      </p:sp>
      <p:sp>
        <p:nvSpPr>
          <p:cNvPr id="30" name="Picture Placeholder 3"/>
          <p:cNvSpPr>
            <a:spLocks noGrp="1"/>
          </p:cNvSpPr>
          <p:nvPr>
            <p:ph type="pic" sz="quarter" idx="15"/>
          </p:nvPr>
        </p:nvSpPr>
        <p:spPr>
          <a:xfrm>
            <a:off x="2617259" y="1543049"/>
            <a:ext cx="1882774" cy="2743201"/>
          </a:xfrm>
          <a:prstGeom prst="rect">
            <a:avLst/>
          </a:prstGeom>
          <a:ln w="6350">
            <a:noFill/>
          </a:ln>
        </p:spPr>
        <p:txBody>
          <a:bodyPr/>
          <a:lstStyle>
            <a:lvl1pPr>
              <a:defRPr sz="1000">
                <a:solidFill>
                  <a:schemeClr val="accent4"/>
                </a:solidFill>
                <a:latin typeface="Lato" panose="020F0502020204030203" pitchFamily="34" charset="0"/>
              </a:defRPr>
            </a:lvl1pPr>
          </a:lstStyle>
          <a:p>
            <a:endParaRPr lang="en-US" dirty="0"/>
          </a:p>
        </p:txBody>
      </p:sp>
      <p:sp>
        <p:nvSpPr>
          <p:cNvPr id="19" name="Freeform 5">
            <a:hlinkClick r:id="" action="ppaction://hlinkshowjump?jump=nextslide"/>
          </p:cNvPr>
          <p:cNvSpPr>
            <a:spLocks noEditPoints="1"/>
          </p:cNvSpPr>
          <p:nvPr userDrawn="1"/>
        </p:nvSpPr>
        <p:spPr bwMode="auto">
          <a:xfrm>
            <a:off x="8407428" y="4713316"/>
            <a:ext cx="141259" cy="141259"/>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5">
            <a:hlinkClick r:id="" action="ppaction://hlinkshowjump?jump=previousslide"/>
          </p:cNvPr>
          <p:cNvSpPr>
            <a:spLocks noEditPoints="1"/>
          </p:cNvSpPr>
          <p:nvPr userDrawn="1"/>
        </p:nvSpPr>
        <p:spPr bwMode="auto">
          <a:xfrm>
            <a:off x="8244097" y="4713316"/>
            <a:ext cx="141259" cy="141259"/>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136019208"/>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fade">
                                      <p:cBhvr>
                                        <p:cTn id="11" dur="500"/>
                                        <p:tgtEl>
                                          <p:spTgt spid="14">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Effect transition="in" filter="fade">
                                      <p:cBhvr>
                                        <p:cTn id="15"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build="p">
        <p:tmplLst>
          <p:tmpl lvl="1">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Lst>
  </p:timing>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ortfolio Section Break">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icture Placeholder 3"/>
          <p:cNvSpPr>
            <a:spLocks noGrp="1"/>
          </p:cNvSpPr>
          <p:nvPr>
            <p:ph type="pic" sz="quarter" idx="11"/>
          </p:nvPr>
        </p:nvSpPr>
        <p:spPr>
          <a:xfrm>
            <a:off x="603250" y="2790824"/>
            <a:ext cx="3282950" cy="2352673"/>
          </a:xfrm>
          <a:prstGeom prst="rect">
            <a:avLst/>
          </a:prstGeom>
          <a:ln w="9525">
            <a:noFill/>
          </a:ln>
        </p:spPr>
        <p:txBody>
          <a:bodyPr/>
          <a:lstStyle>
            <a:lvl1pPr>
              <a:defRPr sz="1200">
                <a:solidFill>
                  <a:schemeClr val="accent4"/>
                </a:solidFill>
                <a:latin typeface="Lato" panose="020F0502020204030203" pitchFamily="34" charset="0"/>
              </a:defRPr>
            </a:lvl1pPr>
          </a:lstStyle>
          <a:p>
            <a:endParaRPr lang="en-US"/>
          </a:p>
        </p:txBody>
      </p:sp>
      <p:sp>
        <p:nvSpPr>
          <p:cNvPr id="19" name="Picture Placeholder 3"/>
          <p:cNvSpPr>
            <a:spLocks noGrp="1"/>
          </p:cNvSpPr>
          <p:nvPr>
            <p:ph type="pic" sz="quarter" idx="12"/>
          </p:nvPr>
        </p:nvSpPr>
        <p:spPr>
          <a:xfrm>
            <a:off x="5267324" y="2790824"/>
            <a:ext cx="3280631" cy="2352673"/>
          </a:xfrm>
          <a:prstGeom prst="rect">
            <a:avLst/>
          </a:prstGeom>
          <a:ln w="9525">
            <a:noFill/>
          </a:ln>
        </p:spPr>
        <p:txBody>
          <a:bodyPr/>
          <a:lstStyle>
            <a:lvl1pPr>
              <a:defRPr sz="1200">
                <a:solidFill>
                  <a:schemeClr val="accent4"/>
                </a:solidFill>
                <a:latin typeface="Lato" panose="020F0502020204030203" pitchFamily="34" charset="0"/>
              </a:defRPr>
            </a:lvl1pPr>
          </a:lstStyle>
          <a:p>
            <a:endParaRPr lang="en-US"/>
          </a:p>
        </p:txBody>
      </p:sp>
      <p:sp>
        <p:nvSpPr>
          <p:cNvPr id="17" name="Picture Placeholder 3"/>
          <p:cNvSpPr>
            <a:spLocks noGrp="1"/>
          </p:cNvSpPr>
          <p:nvPr>
            <p:ph type="pic" sz="quarter" idx="10"/>
          </p:nvPr>
        </p:nvSpPr>
        <p:spPr>
          <a:xfrm>
            <a:off x="2362200" y="1966913"/>
            <a:ext cx="4419600" cy="3176585"/>
          </a:xfrm>
          <a:prstGeom prst="rect">
            <a:avLst/>
          </a:prstGeom>
          <a:ln w="9525">
            <a:noFill/>
          </a:ln>
        </p:spPr>
        <p:txBody>
          <a:bodyPr/>
          <a:lstStyle>
            <a:lvl1pPr>
              <a:defRPr sz="1200">
                <a:solidFill>
                  <a:schemeClr val="accent4"/>
                </a:solidFill>
                <a:latin typeface="Lato" panose="020F0502020204030203" pitchFamily="34" charset="0"/>
              </a:defRPr>
            </a:lvl1pPr>
          </a:lstStyle>
          <a:p>
            <a:endParaRPr lang="en-US"/>
          </a:p>
        </p:txBody>
      </p:sp>
    </p:spTree>
    <p:extLst>
      <p:ext uri="{BB962C8B-B14F-4D97-AF65-F5344CB8AC3E}">
        <p14:creationId xmlns:p14="http://schemas.microsoft.com/office/powerpoint/2010/main" val="1228962095"/>
      </p:ext>
    </p:extLst>
  </p:cSld>
  <p:clrMapOvr>
    <a:masterClrMapping/>
  </p:clrMapOvr>
  <p:transition spd="slow" advClick="0" advTm="300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ortfolio Left Half Page Picture">
    <p:spTree>
      <p:nvGrpSpPr>
        <p:cNvPr id="1" name=""/>
        <p:cNvGrpSpPr/>
        <p:nvPr/>
      </p:nvGrpSpPr>
      <p:grpSpPr>
        <a:xfrm>
          <a:off x="0" y="0"/>
          <a:ext cx="0" cy="0"/>
          <a:chOff x="0" y="0"/>
          <a:chExt cx="0" cy="0"/>
        </a:xfrm>
      </p:grpSpPr>
      <p:sp>
        <p:nvSpPr>
          <p:cNvPr id="7" name="Picture Placeholder 3"/>
          <p:cNvSpPr>
            <a:spLocks noGrp="1"/>
          </p:cNvSpPr>
          <p:nvPr>
            <p:ph type="pic" sz="quarter" idx="10"/>
          </p:nvPr>
        </p:nvSpPr>
        <p:spPr>
          <a:xfrm>
            <a:off x="2" y="0"/>
            <a:ext cx="4572000" cy="5143499"/>
          </a:xfrm>
          <a:prstGeom prst="rect">
            <a:avLst/>
          </a:prstGeom>
          <a:ln w="9525">
            <a:noFill/>
          </a:ln>
        </p:spPr>
        <p:txBody>
          <a:bodyPr/>
          <a:lstStyle>
            <a:lvl1pPr>
              <a:defRPr sz="1200">
                <a:solidFill>
                  <a:schemeClr val="accent4"/>
                </a:solidFill>
                <a:latin typeface="Lato" panose="020F0502020204030203" pitchFamily="34" charset="0"/>
              </a:defRPr>
            </a:lvl1pPr>
          </a:lstStyle>
          <a:p>
            <a:endParaRPr lang="en-US"/>
          </a:p>
        </p:txBody>
      </p:sp>
      <p:sp>
        <p:nvSpPr>
          <p:cNvPr id="3" name="Text Placeholder 9"/>
          <p:cNvSpPr>
            <a:spLocks noGrp="1"/>
          </p:cNvSpPr>
          <p:nvPr>
            <p:ph type="body" sz="quarter" idx="11"/>
          </p:nvPr>
        </p:nvSpPr>
        <p:spPr>
          <a:xfrm>
            <a:off x="5156204" y="575840"/>
            <a:ext cx="3394071" cy="681459"/>
          </a:xfrm>
          <a:prstGeom prst="rect">
            <a:avLst/>
          </a:prstGeom>
        </p:spPr>
        <p:txBody>
          <a:bodyPr lIns="0" tIns="0" rIns="0" bIns="0"/>
          <a:lstStyle>
            <a:lvl1pPr marL="0" indent="0" algn="l">
              <a:lnSpc>
                <a:spcPct val="100000"/>
              </a:lnSpc>
              <a:spcBef>
                <a:spcPts val="0"/>
              </a:spcBef>
              <a:buNone/>
              <a:defRPr sz="2200" b="0" cap="all" spc="50" baseline="0">
                <a:solidFill>
                  <a:schemeClr val="accent1"/>
                </a:solidFill>
                <a:latin typeface="Lato Black" panose="020F0A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sp>
        <p:nvSpPr>
          <p:cNvPr id="4" name="Text Placeholder 9"/>
          <p:cNvSpPr>
            <a:spLocks noGrp="1"/>
          </p:cNvSpPr>
          <p:nvPr>
            <p:ph type="body" sz="quarter" idx="12"/>
          </p:nvPr>
        </p:nvSpPr>
        <p:spPr>
          <a:xfrm>
            <a:off x="5165727" y="1306764"/>
            <a:ext cx="3394071" cy="141344"/>
          </a:xfrm>
          <a:prstGeom prst="rect">
            <a:avLst/>
          </a:prstGeom>
        </p:spPr>
        <p:txBody>
          <a:bodyPr lIns="0" tIns="0" rIns="0" bIns="0"/>
          <a:lstStyle>
            <a:lvl1pPr marL="0" indent="0" algn="l">
              <a:lnSpc>
                <a:spcPts val="1200"/>
              </a:lnSpc>
              <a:spcBef>
                <a:spcPts val="0"/>
              </a:spcBef>
              <a:buNone/>
              <a:defRPr sz="900" b="0" cap="none" spc="0" baseline="0">
                <a:solidFill>
                  <a:schemeClr val="accent4"/>
                </a:solidFill>
                <a:latin typeface="Lato" panose="020F05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cxnSp>
        <p:nvCxnSpPr>
          <p:cNvPr id="5" name="Straight Connector 4"/>
          <p:cNvCxnSpPr/>
          <p:nvPr userDrawn="1"/>
        </p:nvCxnSpPr>
        <p:spPr>
          <a:xfrm>
            <a:off x="5165727" y="492067"/>
            <a:ext cx="9144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userDrawn="1"/>
        </p:nvSpPr>
        <p:spPr>
          <a:xfrm>
            <a:off x="6681306" y="4722841"/>
            <a:ext cx="1160434" cy="123111"/>
          </a:xfrm>
          <a:prstGeom prst="rect">
            <a:avLst/>
          </a:prstGeom>
          <a:noFill/>
        </p:spPr>
        <p:txBody>
          <a:bodyPr wrap="square" lIns="0" tIns="0" rIns="0" bIns="0" rtlCol="0">
            <a:spAutoFit/>
          </a:bodyPr>
          <a:lstStyle/>
          <a:p>
            <a:pPr algn="r"/>
            <a:r>
              <a:rPr lang="en-US" sz="800" b="1" spc="30" baseline="0" dirty="0">
                <a:solidFill>
                  <a:schemeClr val="accent3"/>
                </a:solidFill>
                <a:latin typeface="Lato" panose="020F0502020204030203" pitchFamily="34" charset="0"/>
              </a:rPr>
              <a:t>BUSINESS </a:t>
            </a:r>
            <a:r>
              <a:rPr lang="en-US" sz="800" b="1" spc="30" baseline="0" dirty="0">
                <a:solidFill>
                  <a:schemeClr val="accent2"/>
                </a:solidFill>
                <a:latin typeface="Lato" panose="020F0502020204030203" pitchFamily="34" charset="0"/>
              </a:rPr>
              <a:t>PROPOSAL</a:t>
            </a:r>
          </a:p>
        </p:txBody>
      </p:sp>
      <p:sp>
        <p:nvSpPr>
          <p:cNvPr id="11" name="TextBox 10"/>
          <p:cNvSpPr txBox="1"/>
          <p:nvPr userDrawn="1"/>
        </p:nvSpPr>
        <p:spPr>
          <a:xfrm>
            <a:off x="7939422" y="4722841"/>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accent4"/>
                </a:solidFill>
                <a:latin typeface="Lato" panose="020F0502020204030203" pitchFamily="34" charset="0"/>
              </a:rPr>
              <a:pPr algn="r"/>
              <a:t>‹#›</a:t>
            </a:fld>
            <a:endParaRPr lang="en-US" sz="800" b="0" spc="30" baseline="0" dirty="0">
              <a:solidFill>
                <a:schemeClr val="accent4"/>
              </a:solidFill>
              <a:latin typeface="Lato" panose="020F0502020204030203" pitchFamily="34" charset="0"/>
            </a:endParaRPr>
          </a:p>
        </p:txBody>
      </p:sp>
      <p:sp>
        <p:nvSpPr>
          <p:cNvPr id="15" name="Freeform 5">
            <a:hlinkClick r:id="" action="ppaction://hlinkshowjump?jump=nextslide"/>
          </p:cNvPr>
          <p:cNvSpPr>
            <a:spLocks noEditPoints="1"/>
          </p:cNvSpPr>
          <p:nvPr userDrawn="1"/>
        </p:nvSpPr>
        <p:spPr bwMode="auto">
          <a:xfrm>
            <a:off x="8407428" y="4713316"/>
            <a:ext cx="141259" cy="141259"/>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5">
            <a:hlinkClick r:id="" action="ppaction://hlinkshowjump?jump=previousslide"/>
          </p:cNvPr>
          <p:cNvSpPr>
            <a:spLocks noEditPoints="1"/>
          </p:cNvSpPr>
          <p:nvPr userDrawn="1"/>
        </p:nvSpPr>
        <p:spPr bwMode="auto">
          <a:xfrm>
            <a:off x="8244097" y="4713316"/>
            <a:ext cx="141259" cy="141259"/>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945982979"/>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4" grpId="0" build="p">
        <p:tmplLst>
          <p:tmpl lvl="1">
            <p:tnLst>
              <p:par>
                <p:cTn presetID="10"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ini Right Pictgure in Page">
    <p:spTree>
      <p:nvGrpSpPr>
        <p:cNvPr id="1" name=""/>
        <p:cNvGrpSpPr/>
        <p:nvPr/>
      </p:nvGrpSpPr>
      <p:grpSpPr>
        <a:xfrm>
          <a:off x="0" y="0"/>
          <a:ext cx="0" cy="0"/>
          <a:chOff x="0" y="0"/>
          <a:chExt cx="0" cy="0"/>
        </a:xfrm>
      </p:grpSpPr>
      <p:sp>
        <p:nvSpPr>
          <p:cNvPr id="7" name="Picture Placeholder 3"/>
          <p:cNvSpPr>
            <a:spLocks noGrp="1"/>
          </p:cNvSpPr>
          <p:nvPr>
            <p:ph type="pic" sz="quarter" idx="10"/>
          </p:nvPr>
        </p:nvSpPr>
        <p:spPr>
          <a:xfrm>
            <a:off x="4572000" y="0"/>
            <a:ext cx="4572000" cy="3047999"/>
          </a:xfrm>
          <a:prstGeom prst="rect">
            <a:avLst/>
          </a:prstGeom>
          <a:ln w="9525">
            <a:noFill/>
          </a:ln>
        </p:spPr>
        <p:txBody>
          <a:bodyPr/>
          <a:lstStyle>
            <a:lvl1pPr>
              <a:defRPr sz="1200">
                <a:solidFill>
                  <a:schemeClr val="accent4"/>
                </a:solidFill>
                <a:latin typeface="Lato" panose="020F0502020204030203" pitchFamily="34" charset="0"/>
              </a:defRPr>
            </a:lvl1pPr>
          </a:lstStyle>
          <a:p>
            <a:endParaRPr lang="en-US"/>
          </a:p>
        </p:txBody>
      </p:sp>
      <p:sp>
        <p:nvSpPr>
          <p:cNvPr id="3" name="Text Placeholder 9"/>
          <p:cNvSpPr>
            <a:spLocks noGrp="1"/>
          </p:cNvSpPr>
          <p:nvPr>
            <p:ph type="body" sz="quarter" idx="11"/>
          </p:nvPr>
        </p:nvSpPr>
        <p:spPr>
          <a:xfrm>
            <a:off x="584202" y="575841"/>
            <a:ext cx="3331093" cy="383260"/>
          </a:xfrm>
          <a:prstGeom prst="rect">
            <a:avLst/>
          </a:prstGeom>
        </p:spPr>
        <p:txBody>
          <a:bodyPr lIns="0" tIns="0" rIns="0" bIns="0"/>
          <a:lstStyle>
            <a:lvl1pPr marL="0" indent="0" algn="l">
              <a:lnSpc>
                <a:spcPct val="100000"/>
              </a:lnSpc>
              <a:spcBef>
                <a:spcPts val="0"/>
              </a:spcBef>
              <a:buNone/>
              <a:defRPr sz="2200" b="0" cap="all" spc="50" baseline="0">
                <a:solidFill>
                  <a:schemeClr val="accent1"/>
                </a:solidFill>
                <a:latin typeface="Lato Black" panose="020F0A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sp>
        <p:nvSpPr>
          <p:cNvPr id="4" name="Text Placeholder 9"/>
          <p:cNvSpPr>
            <a:spLocks noGrp="1"/>
          </p:cNvSpPr>
          <p:nvPr>
            <p:ph type="body" sz="quarter" idx="12"/>
          </p:nvPr>
        </p:nvSpPr>
        <p:spPr>
          <a:xfrm>
            <a:off x="593725" y="959101"/>
            <a:ext cx="3331093" cy="141344"/>
          </a:xfrm>
          <a:prstGeom prst="rect">
            <a:avLst/>
          </a:prstGeom>
        </p:spPr>
        <p:txBody>
          <a:bodyPr lIns="0" tIns="0" rIns="0" bIns="0"/>
          <a:lstStyle>
            <a:lvl1pPr marL="0" indent="0" algn="l">
              <a:lnSpc>
                <a:spcPts val="1200"/>
              </a:lnSpc>
              <a:spcBef>
                <a:spcPts val="0"/>
              </a:spcBef>
              <a:buNone/>
              <a:defRPr sz="900" b="0" cap="none" spc="0" baseline="0">
                <a:solidFill>
                  <a:schemeClr val="accent4"/>
                </a:solidFill>
                <a:latin typeface="Lato" panose="020F05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cxnSp>
        <p:nvCxnSpPr>
          <p:cNvPr id="5" name="Straight Connector 4"/>
          <p:cNvCxnSpPr/>
          <p:nvPr userDrawn="1"/>
        </p:nvCxnSpPr>
        <p:spPr>
          <a:xfrm>
            <a:off x="593725" y="492067"/>
            <a:ext cx="9144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593725" y="4722841"/>
            <a:ext cx="1783555" cy="123111"/>
          </a:xfrm>
          <a:prstGeom prst="rect">
            <a:avLst/>
          </a:prstGeom>
          <a:noFill/>
        </p:spPr>
        <p:txBody>
          <a:bodyPr wrap="square" lIns="0" tIns="0" rIns="0" bIns="0" rtlCol="0">
            <a:spAutoFit/>
          </a:bodyPr>
          <a:lstStyle/>
          <a:p>
            <a:pPr algn="l"/>
            <a:r>
              <a:rPr lang="en-US" sz="800" b="1" spc="30" baseline="0" dirty="0">
                <a:solidFill>
                  <a:schemeClr val="accent3"/>
                </a:solidFill>
                <a:latin typeface="Lato" panose="020F0502020204030203" pitchFamily="34" charset="0"/>
              </a:rPr>
              <a:t>JAFAR DESIGNS </a:t>
            </a:r>
            <a:r>
              <a:rPr lang="en-US" sz="800" b="1" spc="30" baseline="0" dirty="0">
                <a:solidFill>
                  <a:schemeClr val="accent2"/>
                </a:solidFill>
                <a:latin typeface="Lato" panose="020F0502020204030203" pitchFamily="34" charset="0"/>
              </a:rPr>
              <a:t>STUDIO</a:t>
            </a:r>
          </a:p>
        </p:txBody>
      </p:sp>
    </p:spTree>
    <p:extLst>
      <p:ext uri="{BB962C8B-B14F-4D97-AF65-F5344CB8AC3E}">
        <p14:creationId xmlns:p14="http://schemas.microsoft.com/office/powerpoint/2010/main" val="3172260839"/>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4" grpId="0" build="p">
        <p:tmplLst>
          <p:tmpl lvl="1">
            <p:tnLst>
              <p:par>
                <p:cTn presetID="10"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mple Portfolio Single Show">
    <p:spTree>
      <p:nvGrpSpPr>
        <p:cNvPr id="1" name=""/>
        <p:cNvGrpSpPr/>
        <p:nvPr/>
      </p:nvGrpSpPr>
      <p:grpSpPr>
        <a:xfrm>
          <a:off x="0" y="0"/>
          <a:ext cx="0" cy="0"/>
          <a:chOff x="0" y="0"/>
          <a:chExt cx="0" cy="0"/>
        </a:xfrm>
      </p:grpSpPr>
      <p:sp>
        <p:nvSpPr>
          <p:cNvPr id="16" name="TextBox 15"/>
          <p:cNvSpPr txBox="1"/>
          <p:nvPr userDrawn="1"/>
        </p:nvSpPr>
        <p:spPr>
          <a:xfrm>
            <a:off x="593725" y="4722841"/>
            <a:ext cx="1783555" cy="123111"/>
          </a:xfrm>
          <a:prstGeom prst="rect">
            <a:avLst/>
          </a:prstGeom>
          <a:noFill/>
        </p:spPr>
        <p:txBody>
          <a:bodyPr wrap="square" lIns="0" tIns="0" rIns="0" bIns="0" rtlCol="0">
            <a:spAutoFit/>
          </a:bodyPr>
          <a:lstStyle/>
          <a:p>
            <a:pPr algn="l"/>
            <a:r>
              <a:rPr lang="en-US" sz="800" b="1" spc="30" baseline="0" dirty="0">
                <a:solidFill>
                  <a:schemeClr val="accent3"/>
                </a:solidFill>
                <a:latin typeface="Lato" panose="020F0502020204030203" pitchFamily="34" charset="0"/>
              </a:rPr>
              <a:t>JAFAR DESIGNS </a:t>
            </a:r>
            <a:r>
              <a:rPr lang="en-US" sz="800" b="1" spc="30" baseline="0" dirty="0">
                <a:solidFill>
                  <a:schemeClr val="accent2"/>
                </a:solidFill>
                <a:latin typeface="Lato" panose="020F0502020204030203" pitchFamily="34" charset="0"/>
              </a:rPr>
              <a:t>STUDIO</a:t>
            </a:r>
          </a:p>
        </p:txBody>
      </p:sp>
      <p:sp>
        <p:nvSpPr>
          <p:cNvPr id="17" name="TextBox 16"/>
          <p:cNvSpPr txBox="1"/>
          <p:nvPr userDrawn="1"/>
        </p:nvSpPr>
        <p:spPr>
          <a:xfrm>
            <a:off x="6681306" y="4722841"/>
            <a:ext cx="1160434" cy="123111"/>
          </a:xfrm>
          <a:prstGeom prst="rect">
            <a:avLst/>
          </a:prstGeom>
          <a:noFill/>
        </p:spPr>
        <p:txBody>
          <a:bodyPr wrap="square" lIns="0" tIns="0" rIns="0" bIns="0" rtlCol="0">
            <a:spAutoFit/>
          </a:bodyPr>
          <a:lstStyle/>
          <a:p>
            <a:pPr algn="r"/>
            <a:r>
              <a:rPr lang="en-US" sz="800" b="1" spc="30" baseline="0" dirty="0">
                <a:solidFill>
                  <a:schemeClr val="accent3"/>
                </a:solidFill>
                <a:latin typeface="Lato" panose="020F0502020204030203" pitchFamily="34" charset="0"/>
              </a:rPr>
              <a:t>BUSINESS </a:t>
            </a:r>
            <a:r>
              <a:rPr lang="en-US" sz="800" b="1" spc="30" baseline="0" dirty="0">
                <a:solidFill>
                  <a:schemeClr val="accent2"/>
                </a:solidFill>
                <a:latin typeface="Lato" panose="020F0502020204030203" pitchFamily="34" charset="0"/>
              </a:rPr>
              <a:t>PROPOSAL</a:t>
            </a:r>
          </a:p>
        </p:txBody>
      </p:sp>
      <p:sp>
        <p:nvSpPr>
          <p:cNvPr id="23" name="TextBox 22"/>
          <p:cNvSpPr txBox="1"/>
          <p:nvPr userDrawn="1"/>
        </p:nvSpPr>
        <p:spPr>
          <a:xfrm>
            <a:off x="7939422" y="4722841"/>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accent4"/>
                </a:solidFill>
                <a:latin typeface="Lato" panose="020F0502020204030203" pitchFamily="34" charset="0"/>
              </a:rPr>
              <a:pPr algn="r"/>
              <a:t>‹#›</a:t>
            </a:fld>
            <a:endParaRPr lang="en-US" sz="800" b="0" spc="30" baseline="0" dirty="0">
              <a:solidFill>
                <a:schemeClr val="accent4"/>
              </a:solidFill>
              <a:latin typeface="Lato" panose="020F0502020204030203" pitchFamily="34" charset="0"/>
            </a:endParaRPr>
          </a:p>
        </p:txBody>
      </p:sp>
      <p:sp>
        <p:nvSpPr>
          <p:cNvPr id="14" name="Text Placeholder 9"/>
          <p:cNvSpPr>
            <a:spLocks noGrp="1"/>
          </p:cNvSpPr>
          <p:nvPr>
            <p:ph type="body" sz="quarter" idx="10"/>
          </p:nvPr>
        </p:nvSpPr>
        <p:spPr>
          <a:xfrm>
            <a:off x="584202" y="575841"/>
            <a:ext cx="7953374" cy="383260"/>
          </a:xfrm>
          <a:prstGeom prst="rect">
            <a:avLst/>
          </a:prstGeom>
        </p:spPr>
        <p:txBody>
          <a:bodyPr lIns="0" tIns="0" rIns="0" bIns="0"/>
          <a:lstStyle>
            <a:lvl1pPr marL="0" indent="0" algn="l">
              <a:lnSpc>
                <a:spcPct val="100000"/>
              </a:lnSpc>
              <a:spcBef>
                <a:spcPts val="0"/>
              </a:spcBef>
              <a:buNone/>
              <a:defRPr sz="2200" b="0" cap="all" spc="50" baseline="0">
                <a:solidFill>
                  <a:schemeClr val="accent1"/>
                </a:solidFill>
                <a:latin typeface="Lato Black" panose="020F0A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sp>
        <p:nvSpPr>
          <p:cNvPr id="15" name="Text Placeholder 9"/>
          <p:cNvSpPr>
            <a:spLocks noGrp="1"/>
          </p:cNvSpPr>
          <p:nvPr>
            <p:ph type="body" sz="quarter" idx="11"/>
          </p:nvPr>
        </p:nvSpPr>
        <p:spPr>
          <a:xfrm>
            <a:off x="593725" y="959101"/>
            <a:ext cx="7953374" cy="141344"/>
          </a:xfrm>
          <a:prstGeom prst="rect">
            <a:avLst/>
          </a:prstGeom>
        </p:spPr>
        <p:txBody>
          <a:bodyPr lIns="0" tIns="0" rIns="0" bIns="0"/>
          <a:lstStyle>
            <a:lvl1pPr marL="0" indent="0" algn="l">
              <a:lnSpc>
                <a:spcPts val="1200"/>
              </a:lnSpc>
              <a:spcBef>
                <a:spcPts val="0"/>
              </a:spcBef>
              <a:buNone/>
              <a:defRPr sz="900" b="0" cap="none" spc="0" baseline="0">
                <a:solidFill>
                  <a:schemeClr val="accent4"/>
                </a:solidFill>
                <a:latin typeface="Lato" panose="020F05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cxnSp>
        <p:nvCxnSpPr>
          <p:cNvPr id="18" name="Straight Connector 17"/>
          <p:cNvCxnSpPr/>
          <p:nvPr userDrawn="1"/>
        </p:nvCxnSpPr>
        <p:spPr>
          <a:xfrm>
            <a:off x="593725" y="492067"/>
            <a:ext cx="9144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4" name="Picture Placeholder 3"/>
          <p:cNvSpPr>
            <a:spLocks noGrp="1"/>
          </p:cNvSpPr>
          <p:nvPr>
            <p:ph type="pic" sz="quarter" idx="12"/>
          </p:nvPr>
        </p:nvSpPr>
        <p:spPr>
          <a:xfrm>
            <a:off x="593725" y="1543049"/>
            <a:ext cx="3986742" cy="2756285"/>
          </a:xfrm>
          <a:prstGeom prst="rect">
            <a:avLst/>
          </a:prstGeom>
          <a:ln w="6350">
            <a:noFill/>
          </a:ln>
        </p:spPr>
        <p:txBody>
          <a:bodyPr/>
          <a:lstStyle>
            <a:lvl1pPr>
              <a:defRPr sz="1000">
                <a:solidFill>
                  <a:schemeClr val="accent4"/>
                </a:solidFill>
                <a:latin typeface="Lato" panose="020F0502020204030203" pitchFamily="34" charset="0"/>
              </a:defRPr>
            </a:lvl1pPr>
          </a:lstStyle>
          <a:p>
            <a:endParaRPr lang="en-US" dirty="0"/>
          </a:p>
        </p:txBody>
      </p:sp>
      <p:sp>
        <p:nvSpPr>
          <p:cNvPr id="12" name="Freeform 5">
            <a:hlinkClick r:id="" action="ppaction://hlinkshowjump?jump=nextslide"/>
          </p:cNvPr>
          <p:cNvSpPr>
            <a:spLocks noEditPoints="1"/>
          </p:cNvSpPr>
          <p:nvPr userDrawn="1"/>
        </p:nvSpPr>
        <p:spPr bwMode="auto">
          <a:xfrm>
            <a:off x="8407428" y="4713316"/>
            <a:ext cx="141259" cy="141259"/>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5">
            <a:hlinkClick r:id="" action="ppaction://hlinkshowjump?jump=previousslide"/>
          </p:cNvPr>
          <p:cNvSpPr>
            <a:spLocks noEditPoints="1"/>
          </p:cNvSpPr>
          <p:nvPr userDrawn="1"/>
        </p:nvSpPr>
        <p:spPr bwMode="auto">
          <a:xfrm>
            <a:off x="8244097" y="4713316"/>
            <a:ext cx="141259" cy="141259"/>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5362112"/>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fade">
                                      <p:cBhvr>
                                        <p:cTn id="11" dur="500"/>
                                        <p:tgtEl>
                                          <p:spTgt spid="14">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Effect transition="in" filter="fade">
                                      <p:cBhvr>
                                        <p:cTn id="15"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build="p">
        <p:tmplLst>
          <p:tmpl lvl="1">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Lst>
  </p:timing>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ini Portfolio in Browser">
    <p:spTree>
      <p:nvGrpSpPr>
        <p:cNvPr id="1" name=""/>
        <p:cNvGrpSpPr/>
        <p:nvPr/>
      </p:nvGrpSpPr>
      <p:grpSpPr>
        <a:xfrm>
          <a:off x="0" y="0"/>
          <a:ext cx="0" cy="0"/>
          <a:chOff x="0" y="0"/>
          <a:chExt cx="0" cy="0"/>
        </a:xfrm>
      </p:grpSpPr>
      <p:sp>
        <p:nvSpPr>
          <p:cNvPr id="4" name="Picture Placeholder 3"/>
          <p:cNvSpPr>
            <a:spLocks noGrp="1"/>
          </p:cNvSpPr>
          <p:nvPr userDrawn="1">
            <p:ph type="pic" sz="quarter" idx="12"/>
          </p:nvPr>
        </p:nvSpPr>
        <p:spPr>
          <a:xfrm>
            <a:off x="3922871" y="1686719"/>
            <a:ext cx="4598829" cy="2670969"/>
          </a:xfrm>
          <a:prstGeom prst="rect">
            <a:avLst/>
          </a:prstGeom>
        </p:spPr>
        <p:txBody>
          <a:bodyPr/>
          <a:lstStyle>
            <a:lvl1pPr>
              <a:defRPr sz="1200">
                <a:solidFill>
                  <a:schemeClr val="accent4"/>
                </a:solidFill>
                <a:latin typeface="Lato" panose="020F0502020204030203" pitchFamily="34" charset="0"/>
              </a:defRPr>
            </a:lvl1pPr>
          </a:lstStyle>
          <a:p>
            <a:endParaRPr lang="en-US"/>
          </a:p>
        </p:txBody>
      </p:sp>
      <p:sp>
        <p:nvSpPr>
          <p:cNvPr id="10" name="Text Placeholder 9"/>
          <p:cNvSpPr>
            <a:spLocks noGrp="1"/>
          </p:cNvSpPr>
          <p:nvPr userDrawn="1">
            <p:ph type="body" sz="quarter" idx="10"/>
          </p:nvPr>
        </p:nvSpPr>
        <p:spPr>
          <a:xfrm>
            <a:off x="584202" y="575841"/>
            <a:ext cx="7953374" cy="383260"/>
          </a:xfrm>
          <a:prstGeom prst="rect">
            <a:avLst/>
          </a:prstGeom>
        </p:spPr>
        <p:txBody>
          <a:bodyPr lIns="0" tIns="0" rIns="0" bIns="0"/>
          <a:lstStyle>
            <a:lvl1pPr marL="0" indent="0" algn="l">
              <a:lnSpc>
                <a:spcPct val="100000"/>
              </a:lnSpc>
              <a:spcBef>
                <a:spcPts val="0"/>
              </a:spcBef>
              <a:buNone/>
              <a:defRPr sz="2200" b="0" cap="all" spc="50" baseline="0">
                <a:solidFill>
                  <a:schemeClr val="accent1"/>
                </a:solidFill>
                <a:latin typeface="Lato Black" panose="020F0A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sp>
        <p:nvSpPr>
          <p:cNvPr id="3" name="Text Placeholder 9"/>
          <p:cNvSpPr>
            <a:spLocks noGrp="1"/>
          </p:cNvSpPr>
          <p:nvPr userDrawn="1">
            <p:ph type="body" sz="quarter" idx="11"/>
          </p:nvPr>
        </p:nvSpPr>
        <p:spPr>
          <a:xfrm>
            <a:off x="593725" y="959101"/>
            <a:ext cx="7953374" cy="141344"/>
          </a:xfrm>
          <a:prstGeom prst="rect">
            <a:avLst/>
          </a:prstGeom>
        </p:spPr>
        <p:txBody>
          <a:bodyPr lIns="0" tIns="0" rIns="0" bIns="0"/>
          <a:lstStyle>
            <a:lvl1pPr marL="0" indent="0" algn="l">
              <a:lnSpc>
                <a:spcPts val="1200"/>
              </a:lnSpc>
              <a:spcBef>
                <a:spcPts val="0"/>
              </a:spcBef>
              <a:buNone/>
              <a:defRPr sz="900" b="0" cap="none" spc="0" baseline="0">
                <a:solidFill>
                  <a:schemeClr val="accent4"/>
                </a:solidFill>
                <a:latin typeface="Lato" panose="020F05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cxnSp>
        <p:nvCxnSpPr>
          <p:cNvPr id="5" name="Straight Connector 4"/>
          <p:cNvCxnSpPr/>
          <p:nvPr userDrawn="1"/>
        </p:nvCxnSpPr>
        <p:spPr>
          <a:xfrm>
            <a:off x="593725" y="492067"/>
            <a:ext cx="9144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userDrawn="1"/>
        </p:nvSpPr>
        <p:spPr>
          <a:xfrm>
            <a:off x="593725" y="4722841"/>
            <a:ext cx="1783555" cy="123111"/>
          </a:xfrm>
          <a:prstGeom prst="rect">
            <a:avLst/>
          </a:prstGeom>
          <a:noFill/>
        </p:spPr>
        <p:txBody>
          <a:bodyPr wrap="square" lIns="0" tIns="0" rIns="0" bIns="0" rtlCol="0">
            <a:spAutoFit/>
          </a:bodyPr>
          <a:lstStyle/>
          <a:p>
            <a:pPr algn="l"/>
            <a:r>
              <a:rPr lang="en-US" sz="800" b="1" spc="30" baseline="0" dirty="0">
                <a:solidFill>
                  <a:schemeClr val="accent3"/>
                </a:solidFill>
                <a:latin typeface="Lato" panose="020F0502020204030203" pitchFamily="34" charset="0"/>
              </a:rPr>
              <a:t>JAFAR DESIGNS </a:t>
            </a:r>
            <a:r>
              <a:rPr lang="en-US" sz="800" b="1" spc="30" baseline="0" dirty="0">
                <a:solidFill>
                  <a:schemeClr val="accent2"/>
                </a:solidFill>
                <a:latin typeface="Lato" panose="020F0502020204030203" pitchFamily="34" charset="0"/>
              </a:rPr>
              <a:t>STUDIO</a:t>
            </a:r>
          </a:p>
        </p:txBody>
      </p:sp>
      <p:sp>
        <p:nvSpPr>
          <p:cNvPr id="17" name="TextBox 16"/>
          <p:cNvSpPr txBox="1"/>
          <p:nvPr userDrawn="1"/>
        </p:nvSpPr>
        <p:spPr>
          <a:xfrm>
            <a:off x="6681306" y="4722841"/>
            <a:ext cx="1160434" cy="123111"/>
          </a:xfrm>
          <a:prstGeom prst="rect">
            <a:avLst/>
          </a:prstGeom>
          <a:noFill/>
        </p:spPr>
        <p:txBody>
          <a:bodyPr wrap="square" lIns="0" tIns="0" rIns="0" bIns="0" rtlCol="0">
            <a:spAutoFit/>
          </a:bodyPr>
          <a:lstStyle/>
          <a:p>
            <a:pPr algn="r"/>
            <a:r>
              <a:rPr lang="en-US" sz="800" b="1" spc="30" baseline="0" dirty="0">
                <a:solidFill>
                  <a:schemeClr val="accent3"/>
                </a:solidFill>
                <a:latin typeface="Lato" panose="020F0502020204030203" pitchFamily="34" charset="0"/>
              </a:rPr>
              <a:t>BUSINESS </a:t>
            </a:r>
            <a:r>
              <a:rPr lang="en-US" sz="800" b="1" spc="30" baseline="0" dirty="0">
                <a:solidFill>
                  <a:schemeClr val="accent2"/>
                </a:solidFill>
                <a:latin typeface="Lato" panose="020F0502020204030203" pitchFamily="34" charset="0"/>
              </a:rPr>
              <a:t>PROPOSAL</a:t>
            </a:r>
          </a:p>
        </p:txBody>
      </p:sp>
      <p:sp>
        <p:nvSpPr>
          <p:cNvPr id="23" name="TextBox 22"/>
          <p:cNvSpPr txBox="1"/>
          <p:nvPr userDrawn="1"/>
        </p:nvSpPr>
        <p:spPr>
          <a:xfrm>
            <a:off x="7939422" y="4722841"/>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accent4"/>
                </a:solidFill>
                <a:latin typeface="Lato" panose="020F0502020204030203" pitchFamily="34" charset="0"/>
              </a:rPr>
              <a:pPr algn="r"/>
              <a:t>‹#›</a:t>
            </a:fld>
            <a:endParaRPr lang="en-US" sz="800" b="0" spc="30" baseline="0" dirty="0">
              <a:solidFill>
                <a:schemeClr val="accent4"/>
              </a:solidFill>
              <a:latin typeface="Lato" panose="020F0502020204030203" pitchFamily="34" charset="0"/>
            </a:endParaRPr>
          </a:p>
        </p:txBody>
      </p:sp>
      <p:sp>
        <p:nvSpPr>
          <p:cNvPr id="12" name="Freeform 5">
            <a:hlinkClick r:id="" action="ppaction://hlinkshowjump?jump=nextslide"/>
          </p:cNvPr>
          <p:cNvSpPr>
            <a:spLocks noEditPoints="1"/>
          </p:cNvSpPr>
          <p:nvPr userDrawn="1"/>
        </p:nvSpPr>
        <p:spPr bwMode="auto">
          <a:xfrm>
            <a:off x="8407428" y="4713316"/>
            <a:ext cx="141259" cy="141259"/>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5">
            <a:hlinkClick r:id="" action="ppaction://hlinkshowjump?jump=previousslide"/>
          </p:cNvPr>
          <p:cNvSpPr>
            <a:spLocks noEditPoints="1"/>
          </p:cNvSpPr>
          <p:nvPr userDrawn="1"/>
        </p:nvSpPr>
        <p:spPr bwMode="auto">
          <a:xfrm>
            <a:off x="8244097" y="4713316"/>
            <a:ext cx="141259" cy="141259"/>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636902395"/>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aptop Portfolio Showcase">
    <p:spTree>
      <p:nvGrpSpPr>
        <p:cNvPr id="1" name=""/>
        <p:cNvGrpSpPr/>
        <p:nvPr/>
      </p:nvGrpSpPr>
      <p:grpSpPr>
        <a:xfrm>
          <a:off x="0" y="0"/>
          <a:ext cx="0" cy="0"/>
          <a:chOff x="0" y="0"/>
          <a:chExt cx="0" cy="0"/>
        </a:xfrm>
      </p:grpSpPr>
      <p:sp>
        <p:nvSpPr>
          <p:cNvPr id="4" name="Picture Placeholder 3"/>
          <p:cNvSpPr>
            <a:spLocks noGrp="1"/>
          </p:cNvSpPr>
          <p:nvPr userDrawn="1">
            <p:ph type="pic" sz="quarter" idx="12"/>
          </p:nvPr>
        </p:nvSpPr>
        <p:spPr>
          <a:xfrm>
            <a:off x="4667249" y="1943100"/>
            <a:ext cx="3107531" cy="1943271"/>
          </a:xfrm>
          <a:prstGeom prst="rect">
            <a:avLst/>
          </a:prstGeom>
        </p:spPr>
        <p:txBody>
          <a:bodyPr/>
          <a:lstStyle>
            <a:lvl1pPr>
              <a:defRPr sz="1200">
                <a:solidFill>
                  <a:schemeClr val="accent4"/>
                </a:solidFill>
                <a:latin typeface="Lato" panose="020F0502020204030203" pitchFamily="34" charset="0"/>
              </a:defRPr>
            </a:lvl1pPr>
          </a:lstStyle>
          <a:p>
            <a:endParaRPr lang="en-US"/>
          </a:p>
        </p:txBody>
      </p:sp>
      <p:sp>
        <p:nvSpPr>
          <p:cNvPr id="10" name="Text Placeholder 9"/>
          <p:cNvSpPr>
            <a:spLocks noGrp="1"/>
          </p:cNvSpPr>
          <p:nvPr userDrawn="1">
            <p:ph type="body" sz="quarter" idx="10"/>
          </p:nvPr>
        </p:nvSpPr>
        <p:spPr>
          <a:xfrm>
            <a:off x="584202" y="575841"/>
            <a:ext cx="7953374" cy="383260"/>
          </a:xfrm>
          <a:prstGeom prst="rect">
            <a:avLst/>
          </a:prstGeom>
        </p:spPr>
        <p:txBody>
          <a:bodyPr lIns="0" tIns="0" rIns="0" bIns="0"/>
          <a:lstStyle>
            <a:lvl1pPr marL="0" indent="0" algn="l">
              <a:lnSpc>
                <a:spcPct val="100000"/>
              </a:lnSpc>
              <a:spcBef>
                <a:spcPts val="0"/>
              </a:spcBef>
              <a:buNone/>
              <a:defRPr sz="2200" b="0" cap="all" spc="50" baseline="0">
                <a:solidFill>
                  <a:schemeClr val="accent1"/>
                </a:solidFill>
                <a:latin typeface="Lato Black" panose="020F0A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sp>
        <p:nvSpPr>
          <p:cNvPr id="3" name="Text Placeholder 9"/>
          <p:cNvSpPr>
            <a:spLocks noGrp="1"/>
          </p:cNvSpPr>
          <p:nvPr userDrawn="1">
            <p:ph type="body" sz="quarter" idx="11"/>
          </p:nvPr>
        </p:nvSpPr>
        <p:spPr>
          <a:xfrm>
            <a:off x="593725" y="959101"/>
            <a:ext cx="7953374" cy="141344"/>
          </a:xfrm>
          <a:prstGeom prst="rect">
            <a:avLst/>
          </a:prstGeom>
        </p:spPr>
        <p:txBody>
          <a:bodyPr lIns="0" tIns="0" rIns="0" bIns="0"/>
          <a:lstStyle>
            <a:lvl1pPr marL="0" indent="0" algn="l">
              <a:lnSpc>
                <a:spcPts val="1200"/>
              </a:lnSpc>
              <a:spcBef>
                <a:spcPts val="0"/>
              </a:spcBef>
              <a:buNone/>
              <a:defRPr sz="900" b="0" cap="none" spc="0" baseline="0">
                <a:solidFill>
                  <a:schemeClr val="accent4"/>
                </a:solidFill>
                <a:latin typeface="Lato" panose="020F05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cxnSp>
        <p:nvCxnSpPr>
          <p:cNvPr id="5" name="Straight Connector 4"/>
          <p:cNvCxnSpPr/>
          <p:nvPr userDrawn="1"/>
        </p:nvCxnSpPr>
        <p:spPr>
          <a:xfrm>
            <a:off x="593725" y="492067"/>
            <a:ext cx="9144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userDrawn="1"/>
        </p:nvSpPr>
        <p:spPr>
          <a:xfrm>
            <a:off x="593725" y="4722841"/>
            <a:ext cx="1783555" cy="123111"/>
          </a:xfrm>
          <a:prstGeom prst="rect">
            <a:avLst/>
          </a:prstGeom>
          <a:noFill/>
        </p:spPr>
        <p:txBody>
          <a:bodyPr wrap="square" lIns="0" tIns="0" rIns="0" bIns="0" rtlCol="0">
            <a:spAutoFit/>
          </a:bodyPr>
          <a:lstStyle/>
          <a:p>
            <a:pPr algn="l"/>
            <a:r>
              <a:rPr lang="en-US" sz="800" b="1" spc="30" baseline="0" dirty="0">
                <a:solidFill>
                  <a:schemeClr val="accent3"/>
                </a:solidFill>
                <a:latin typeface="Lato" panose="020F0502020204030203" pitchFamily="34" charset="0"/>
              </a:rPr>
              <a:t>JAFAR DESIGNS </a:t>
            </a:r>
            <a:r>
              <a:rPr lang="en-US" sz="800" b="1" spc="30" baseline="0" dirty="0">
                <a:solidFill>
                  <a:schemeClr val="accent2"/>
                </a:solidFill>
                <a:latin typeface="Lato" panose="020F0502020204030203" pitchFamily="34" charset="0"/>
              </a:rPr>
              <a:t>STUDIO</a:t>
            </a:r>
          </a:p>
        </p:txBody>
      </p:sp>
      <p:sp>
        <p:nvSpPr>
          <p:cNvPr id="17" name="TextBox 16"/>
          <p:cNvSpPr txBox="1"/>
          <p:nvPr userDrawn="1"/>
        </p:nvSpPr>
        <p:spPr>
          <a:xfrm>
            <a:off x="6681306" y="4722841"/>
            <a:ext cx="1160434" cy="123111"/>
          </a:xfrm>
          <a:prstGeom prst="rect">
            <a:avLst/>
          </a:prstGeom>
          <a:noFill/>
        </p:spPr>
        <p:txBody>
          <a:bodyPr wrap="square" lIns="0" tIns="0" rIns="0" bIns="0" rtlCol="0">
            <a:spAutoFit/>
          </a:bodyPr>
          <a:lstStyle/>
          <a:p>
            <a:pPr algn="r"/>
            <a:r>
              <a:rPr lang="en-US" sz="800" b="1" spc="30" baseline="0" dirty="0">
                <a:solidFill>
                  <a:schemeClr val="accent3"/>
                </a:solidFill>
                <a:latin typeface="Lato" panose="020F0502020204030203" pitchFamily="34" charset="0"/>
              </a:rPr>
              <a:t>BUSINESS </a:t>
            </a:r>
            <a:r>
              <a:rPr lang="en-US" sz="800" b="1" spc="30" baseline="0" dirty="0">
                <a:solidFill>
                  <a:schemeClr val="accent2"/>
                </a:solidFill>
                <a:latin typeface="Lato" panose="020F0502020204030203" pitchFamily="34" charset="0"/>
              </a:rPr>
              <a:t>PROPOSAL</a:t>
            </a:r>
          </a:p>
        </p:txBody>
      </p:sp>
      <p:sp>
        <p:nvSpPr>
          <p:cNvPr id="23" name="TextBox 22"/>
          <p:cNvSpPr txBox="1"/>
          <p:nvPr userDrawn="1"/>
        </p:nvSpPr>
        <p:spPr>
          <a:xfrm>
            <a:off x="7939422" y="4722841"/>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accent4"/>
                </a:solidFill>
                <a:latin typeface="Lato" panose="020F0502020204030203" pitchFamily="34" charset="0"/>
              </a:rPr>
              <a:pPr algn="r"/>
              <a:t>‹#›</a:t>
            </a:fld>
            <a:endParaRPr lang="en-US" sz="800" b="0" spc="30" baseline="0" dirty="0">
              <a:solidFill>
                <a:schemeClr val="accent4"/>
              </a:solidFill>
              <a:latin typeface="Lato" panose="020F0502020204030203" pitchFamily="34" charset="0"/>
            </a:endParaRPr>
          </a:p>
        </p:txBody>
      </p:sp>
      <p:sp>
        <p:nvSpPr>
          <p:cNvPr id="12" name="Freeform 5">
            <a:hlinkClick r:id="" action="ppaction://hlinkshowjump?jump=nextslide"/>
          </p:cNvPr>
          <p:cNvSpPr>
            <a:spLocks noEditPoints="1"/>
          </p:cNvSpPr>
          <p:nvPr userDrawn="1"/>
        </p:nvSpPr>
        <p:spPr bwMode="auto">
          <a:xfrm>
            <a:off x="8407428" y="4713316"/>
            <a:ext cx="141259" cy="141259"/>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5">
            <a:hlinkClick r:id="" action="ppaction://hlinkshowjump?jump=previousslide"/>
          </p:cNvPr>
          <p:cNvSpPr>
            <a:spLocks noEditPoints="1"/>
          </p:cNvSpPr>
          <p:nvPr userDrawn="1"/>
        </p:nvSpPr>
        <p:spPr bwMode="auto">
          <a:xfrm>
            <a:off x="8244097" y="4713316"/>
            <a:ext cx="141259" cy="141259"/>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487881598"/>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CD Portfolio Showcase">
    <p:spTree>
      <p:nvGrpSpPr>
        <p:cNvPr id="1" name=""/>
        <p:cNvGrpSpPr/>
        <p:nvPr/>
      </p:nvGrpSpPr>
      <p:grpSpPr>
        <a:xfrm>
          <a:off x="0" y="0"/>
          <a:ext cx="0" cy="0"/>
          <a:chOff x="0" y="0"/>
          <a:chExt cx="0" cy="0"/>
        </a:xfrm>
      </p:grpSpPr>
      <p:sp>
        <p:nvSpPr>
          <p:cNvPr id="10" name="Text Placeholder 9"/>
          <p:cNvSpPr>
            <a:spLocks noGrp="1"/>
          </p:cNvSpPr>
          <p:nvPr userDrawn="1">
            <p:ph type="body" sz="quarter" idx="10"/>
          </p:nvPr>
        </p:nvSpPr>
        <p:spPr>
          <a:xfrm>
            <a:off x="584202" y="575841"/>
            <a:ext cx="7953374" cy="383260"/>
          </a:xfrm>
          <a:prstGeom prst="rect">
            <a:avLst/>
          </a:prstGeom>
        </p:spPr>
        <p:txBody>
          <a:bodyPr lIns="0" tIns="0" rIns="0" bIns="0"/>
          <a:lstStyle>
            <a:lvl1pPr marL="0" indent="0" algn="l">
              <a:lnSpc>
                <a:spcPct val="100000"/>
              </a:lnSpc>
              <a:spcBef>
                <a:spcPts val="0"/>
              </a:spcBef>
              <a:buNone/>
              <a:defRPr sz="2200" b="0" cap="all" spc="50" baseline="0">
                <a:solidFill>
                  <a:schemeClr val="accent1"/>
                </a:solidFill>
                <a:latin typeface="Lato Black" panose="020F0A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sp>
        <p:nvSpPr>
          <p:cNvPr id="3" name="Text Placeholder 9"/>
          <p:cNvSpPr>
            <a:spLocks noGrp="1"/>
          </p:cNvSpPr>
          <p:nvPr userDrawn="1">
            <p:ph type="body" sz="quarter" idx="11"/>
          </p:nvPr>
        </p:nvSpPr>
        <p:spPr>
          <a:xfrm>
            <a:off x="593725" y="959101"/>
            <a:ext cx="7953374" cy="141344"/>
          </a:xfrm>
          <a:prstGeom prst="rect">
            <a:avLst/>
          </a:prstGeom>
        </p:spPr>
        <p:txBody>
          <a:bodyPr lIns="0" tIns="0" rIns="0" bIns="0"/>
          <a:lstStyle>
            <a:lvl1pPr marL="0" indent="0" algn="l">
              <a:lnSpc>
                <a:spcPts val="1200"/>
              </a:lnSpc>
              <a:spcBef>
                <a:spcPts val="0"/>
              </a:spcBef>
              <a:buNone/>
              <a:defRPr sz="900" b="0" cap="none" spc="0" baseline="0">
                <a:solidFill>
                  <a:schemeClr val="accent4"/>
                </a:solidFill>
                <a:latin typeface="Lato" panose="020F05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cxnSp>
        <p:nvCxnSpPr>
          <p:cNvPr id="5" name="Straight Connector 4"/>
          <p:cNvCxnSpPr/>
          <p:nvPr userDrawn="1"/>
        </p:nvCxnSpPr>
        <p:spPr>
          <a:xfrm>
            <a:off x="593725" y="492067"/>
            <a:ext cx="9144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userDrawn="1"/>
        </p:nvSpPr>
        <p:spPr>
          <a:xfrm>
            <a:off x="593725" y="4722841"/>
            <a:ext cx="1783555" cy="123111"/>
          </a:xfrm>
          <a:prstGeom prst="rect">
            <a:avLst/>
          </a:prstGeom>
          <a:noFill/>
        </p:spPr>
        <p:txBody>
          <a:bodyPr wrap="square" lIns="0" tIns="0" rIns="0" bIns="0" rtlCol="0">
            <a:spAutoFit/>
          </a:bodyPr>
          <a:lstStyle/>
          <a:p>
            <a:pPr algn="l"/>
            <a:r>
              <a:rPr lang="en-US" sz="800" b="1" spc="30" baseline="0" dirty="0">
                <a:solidFill>
                  <a:schemeClr val="accent3"/>
                </a:solidFill>
                <a:latin typeface="Lato" panose="020F0502020204030203" pitchFamily="34" charset="0"/>
              </a:rPr>
              <a:t>JAFAR DESIGNS </a:t>
            </a:r>
            <a:r>
              <a:rPr lang="en-US" sz="800" b="1" spc="30" baseline="0" dirty="0">
                <a:solidFill>
                  <a:schemeClr val="accent2"/>
                </a:solidFill>
                <a:latin typeface="Lato" panose="020F0502020204030203" pitchFamily="34" charset="0"/>
              </a:rPr>
              <a:t>STUDIO</a:t>
            </a:r>
          </a:p>
        </p:txBody>
      </p:sp>
      <p:sp>
        <p:nvSpPr>
          <p:cNvPr id="17" name="TextBox 16"/>
          <p:cNvSpPr txBox="1"/>
          <p:nvPr userDrawn="1"/>
        </p:nvSpPr>
        <p:spPr>
          <a:xfrm>
            <a:off x="6681306" y="4722841"/>
            <a:ext cx="1160434" cy="123111"/>
          </a:xfrm>
          <a:prstGeom prst="rect">
            <a:avLst/>
          </a:prstGeom>
          <a:noFill/>
        </p:spPr>
        <p:txBody>
          <a:bodyPr wrap="square" lIns="0" tIns="0" rIns="0" bIns="0" rtlCol="0">
            <a:spAutoFit/>
          </a:bodyPr>
          <a:lstStyle/>
          <a:p>
            <a:pPr algn="r"/>
            <a:r>
              <a:rPr lang="en-US" sz="800" b="1" spc="30" baseline="0" dirty="0">
                <a:solidFill>
                  <a:schemeClr val="accent3"/>
                </a:solidFill>
                <a:latin typeface="Lato" panose="020F0502020204030203" pitchFamily="34" charset="0"/>
              </a:rPr>
              <a:t>BUSINESS </a:t>
            </a:r>
            <a:r>
              <a:rPr lang="en-US" sz="800" b="1" spc="30" baseline="0" dirty="0">
                <a:solidFill>
                  <a:schemeClr val="accent2"/>
                </a:solidFill>
                <a:latin typeface="Lato" panose="020F0502020204030203" pitchFamily="34" charset="0"/>
              </a:rPr>
              <a:t>PROPOSAL</a:t>
            </a:r>
          </a:p>
        </p:txBody>
      </p:sp>
      <p:sp>
        <p:nvSpPr>
          <p:cNvPr id="23" name="TextBox 22"/>
          <p:cNvSpPr txBox="1"/>
          <p:nvPr userDrawn="1"/>
        </p:nvSpPr>
        <p:spPr>
          <a:xfrm>
            <a:off x="7939422" y="4722841"/>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accent4"/>
                </a:solidFill>
                <a:latin typeface="Lato" panose="020F0502020204030203" pitchFamily="34" charset="0"/>
              </a:rPr>
              <a:pPr algn="r"/>
              <a:t>‹#›</a:t>
            </a:fld>
            <a:endParaRPr lang="en-US" sz="800" b="0" spc="30" baseline="0" dirty="0">
              <a:solidFill>
                <a:schemeClr val="accent4"/>
              </a:solidFill>
              <a:latin typeface="Lato" panose="020F0502020204030203" pitchFamily="34" charset="0"/>
            </a:endParaRPr>
          </a:p>
        </p:txBody>
      </p:sp>
      <p:sp>
        <p:nvSpPr>
          <p:cNvPr id="4" name="Picture Placeholder 3"/>
          <p:cNvSpPr>
            <a:spLocks noGrp="1"/>
          </p:cNvSpPr>
          <p:nvPr userDrawn="1">
            <p:ph type="pic" sz="quarter" idx="12"/>
          </p:nvPr>
        </p:nvSpPr>
        <p:spPr>
          <a:xfrm>
            <a:off x="979246" y="1911986"/>
            <a:ext cx="2706929" cy="1628933"/>
          </a:xfrm>
          <a:prstGeom prst="rect">
            <a:avLst/>
          </a:prstGeom>
        </p:spPr>
        <p:txBody>
          <a:bodyPr/>
          <a:lstStyle>
            <a:lvl1pPr>
              <a:defRPr sz="1200">
                <a:solidFill>
                  <a:schemeClr val="accent4"/>
                </a:solidFill>
                <a:latin typeface="Lato" panose="020F0502020204030203" pitchFamily="34" charset="0"/>
              </a:defRPr>
            </a:lvl1pPr>
          </a:lstStyle>
          <a:p>
            <a:endParaRPr lang="en-US"/>
          </a:p>
        </p:txBody>
      </p:sp>
      <p:sp>
        <p:nvSpPr>
          <p:cNvPr id="12" name="Freeform 5">
            <a:hlinkClick r:id="" action="ppaction://hlinkshowjump?jump=nextslide"/>
          </p:cNvPr>
          <p:cNvSpPr>
            <a:spLocks noEditPoints="1"/>
          </p:cNvSpPr>
          <p:nvPr userDrawn="1"/>
        </p:nvSpPr>
        <p:spPr bwMode="auto">
          <a:xfrm>
            <a:off x="8407428" y="4713316"/>
            <a:ext cx="141259" cy="141259"/>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5">
            <a:hlinkClick r:id="" action="ppaction://hlinkshowjump?jump=previousslide"/>
          </p:cNvPr>
          <p:cNvSpPr>
            <a:spLocks noEditPoints="1"/>
          </p:cNvSpPr>
          <p:nvPr userDrawn="1"/>
        </p:nvSpPr>
        <p:spPr bwMode="auto">
          <a:xfrm>
            <a:off x="8244097" y="4713316"/>
            <a:ext cx="141259" cy="141259"/>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739360358"/>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Phone Portfolio Showcase at Center">
    <p:spTree>
      <p:nvGrpSpPr>
        <p:cNvPr id="1" name=""/>
        <p:cNvGrpSpPr/>
        <p:nvPr/>
      </p:nvGrpSpPr>
      <p:grpSpPr>
        <a:xfrm>
          <a:off x="0" y="0"/>
          <a:ext cx="0" cy="0"/>
          <a:chOff x="0" y="0"/>
          <a:chExt cx="0" cy="0"/>
        </a:xfrm>
      </p:grpSpPr>
      <p:sp>
        <p:nvSpPr>
          <p:cNvPr id="10" name="Text Placeholder 9"/>
          <p:cNvSpPr>
            <a:spLocks noGrp="1"/>
          </p:cNvSpPr>
          <p:nvPr userDrawn="1">
            <p:ph type="body" sz="quarter" idx="10"/>
          </p:nvPr>
        </p:nvSpPr>
        <p:spPr>
          <a:xfrm>
            <a:off x="584202" y="575841"/>
            <a:ext cx="7953374" cy="383260"/>
          </a:xfrm>
          <a:prstGeom prst="rect">
            <a:avLst/>
          </a:prstGeom>
        </p:spPr>
        <p:txBody>
          <a:bodyPr lIns="0" tIns="0" rIns="0" bIns="0"/>
          <a:lstStyle>
            <a:lvl1pPr marL="0" indent="0" algn="l">
              <a:lnSpc>
                <a:spcPct val="100000"/>
              </a:lnSpc>
              <a:spcBef>
                <a:spcPts val="0"/>
              </a:spcBef>
              <a:buNone/>
              <a:defRPr sz="2200" b="0" cap="all" spc="50" baseline="0">
                <a:solidFill>
                  <a:schemeClr val="accent1"/>
                </a:solidFill>
                <a:latin typeface="Lato Black" panose="020F0A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sp>
        <p:nvSpPr>
          <p:cNvPr id="3" name="Text Placeholder 9"/>
          <p:cNvSpPr>
            <a:spLocks noGrp="1"/>
          </p:cNvSpPr>
          <p:nvPr userDrawn="1">
            <p:ph type="body" sz="quarter" idx="11"/>
          </p:nvPr>
        </p:nvSpPr>
        <p:spPr>
          <a:xfrm>
            <a:off x="593725" y="959101"/>
            <a:ext cx="7953374" cy="141344"/>
          </a:xfrm>
          <a:prstGeom prst="rect">
            <a:avLst/>
          </a:prstGeom>
        </p:spPr>
        <p:txBody>
          <a:bodyPr lIns="0" tIns="0" rIns="0" bIns="0"/>
          <a:lstStyle>
            <a:lvl1pPr marL="0" indent="0" algn="l">
              <a:lnSpc>
                <a:spcPts val="1200"/>
              </a:lnSpc>
              <a:spcBef>
                <a:spcPts val="0"/>
              </a:spcBef>
              <a:buNone/>
              <a:defRPr sz="900" b="0" cap="none" spc="0" baseline="0">
                <a:solidFill>
                  <a:schemeClr val="accent4"/>
                </a:solidFill>
                <a:latin typeface="Lato" panose="020F05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cxnSp>
        <p:nvCxnSpPr>
          <p:cNvPr id="5" name="Straight Connector 4"/>
          <p:cNvCxnSpPr/>
          <p:nvPr userDrawn="1"/>
        </p:nvCxnSpPr>
        <p:spPr>
          <a:xfrm>
            <a:off x="593725" y="492067"/>
            <a:ext cx="9144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userDrawn="1"/>
        </p:nvSpPr>
        <p:spPr>
          <a:xfrm>
            <a:off x="593725" y="4722841"/>
            <a:ext cx="1783555" cy="123111"/>
          </a:xfrm>
          <a:prstGeom prst="rect">
            <a:avLst/>
          </a:prstGeom>
          <a:noFill/>
        </p:spPr>
        <p:txBody>
          <a:bodyPr wrap="square" lIns="0" tIns="0" rIns="0" bIns="0" rtlCol="0">
            <a:spAutoFit/>
          </a:bodyPr>
          <a:lstStyle/>
          <a:p>
            <a:pPr algn="l"/>
            <a:r>
              <a:rPr lang="en-US" sz="800" b="1" spc="30" baseline="0" dirty="0">
                <a:solidFill>
                  <a:schemeClr val="accent3"/>
                </a:solidFill>
                <a:latin typeface="Lato" panose="020F0502020204030203" pitchFamily="34" charset="0"/>
              </a:rPr>
              <a:t>JAFAR DESIGNS </a:t>
            </a:r>
            <a:r>
              <a:rPr lang="en-US" sz="800" b="1" spc="30" baseline="0" dirty="0">
                <a:solidFill>
                  <a:schemeClr val="accent2"/>
                </a:solidFill>
                <a:latin typeface="Lato" panose="020F0502020204030203" pitchFamily="34" charset="0"/>
              </a:rPr>
              <a:t>STUDIO</a:t>
            </a:r>
          </a:p>
        </p:txBody>
      </p:sp>
      <p:sp>
        <p:nvSpPr>
          <p:cNvPr id="17" name="TextBox 16"/>
          <p:cNvSpPr txBox="1"/>
          <p:nvPr userDrawn="1"/>
        </p:nvSpPr>
        <p:spPr>
          <a:xfrm>
            <a:off x="6681306" y="4722841"/>
            <a:ext cx="1160434" cy="123111"/>
          </a:xfrm>
          <a:prstGeom prst="rect">
            <a:avLst/>
          </a:prstGeom>
          <a:noFill/>
        </p:spPr>
        <p:txBody>
          <a:bodyPr wrap="square" lIns="0" tIns="0" rIns="0" bIns="0" rtlCol="0">
            <a:spAutoFit/>
          </a:bodyPr>
          <a:lstStyle/>
          <a:p>
            <a:pPr algn="r"/>
            <a:r>
              <a:rPr lang="en-US" sz="800" b="1" spc="30" baseline="0" dirty="0">
                <a:solidFill>
                  <a:schemeClr val="accent3"/>
                </a:solidFill>
                <a:latin typeface="Lato" panose="020F0502020204030203" pitchFamily="34" charset="0"/>
              </a:rPr>
              <a:t>BUSINESS </a:t>
            </a:r>
            <a:r>
              <a:rPr lang="en-US" sz="800" b="1" spc="30" baseline="0" dirty="0">
                <a:solidFill>
                  <a:schemeClr val="accent2"/>
                </a:solidFill>
                <a:latin typeface="Lato" panose="020F0502020204030203" pitchFamily="34" charset="0"/>
              </a:rPr>
              <a:t>PROPOSAL</a:t>
            </a:r>
          </a:p>
        </p:txBody>
      </p:sp>
      <p:sp>
        <p:nvSpPr>
          <p:cNvPr id="23" name="TextBox 22"/>
          <p:cNvSpPr txBox="1"/>
          <p:nvPr userDrawn="1"/>
        </p:nvSpPr>
        <p:spPr>
          <a:xfrm>
            <a:off x="7939422" y="4722841"/>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accent4"/>
                </a:solidFill>
                <a:latin typeface="Lato" panose="020F0502020204030203" pitchFamily="34" charset="0"/>
              </a:rPr>
              <a:pPr algn="r"/>
              <a:t>‹#›</a:t>
            </a:fld>
            <a:endParaRPr lang="en-US" sz="800" b="0" spc="30" baseline="0" dirty="0">
              <a:solidFill>
                <a:schemeClr val="accent4"/>
              </a:solidFill>
              <a:latin typeface="Lato" panose="020F0502020204030203" pitchFamily="34" charset="0"/>
            </a:endParaRPr>
          </a:p>
        </p:txBody>
      </p:sp>
      <p:sp>
        <p:nvSpPr>
          <p:cNvPr id="4" name="Picture Placeholder 3"/>
          <p:cNvSpPr>
            <a:spLocks noGrp="1"/>
          </p:cNvSpPr>
          <p:nvPr userDrawn="1">
            <p:ph type="pic" sz="quarter" idx="12"/>
          </p:nvPr>
        </p:nvSpPr>
        <p:spPr>
          <a:xfrm>
            <a:off x="3986213" y="2021681"/>
            <a:ext cx="1216819" cy="2166938"/>
          </a:xfrm>
          <a:prstGeom prst="rect">
            <a:avLst/>
          </a:prstGeom>
        </p:spPr>
        <p:txBody>
          <a:bodyPr/>
          <a:lstStyle>
            <a:lvl1pPr>
              <a:defRPr sz="1200">
                <a:solidFill>
                  <a:schemeClr val="accent4"/>
                </a:solidFill>
                <a:latin typeface="Lato" panose="020F0502020204030203" pitchFamily="34" charset="0"/>
              </a:defRPr>
            </a:lvl1pPr>
          </a:lstStyle>
          <a:p>
            <a:endParaRPr lang="en-US" dirty="0"/>
          </a:p>
        </p:txBody>
      </p:sp>
      <p:sp>
        <p:nvSpPr>
          <p:cNvPr id="12" name="Freeform 5">
            <a:hlinkClick r:id="" action="ppaction://hlinkshowjump?jump=nextslide"/>
          </p:cNvPr>
          <p:cNvSpPr>
            <a:spLocks noEditPoints="1"/>
          </p:cNvSpPr>
          <p:nvPr userDrawn="1"/>
        </p:nvSpPr>
        <p:spPr bwMode="auto">
          <a:xfrm>
            <a:off x="8407428" y="4713316"/>
            <a:ext cx="141259" cy="141259"/>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5">
            <a:hlinkClick r:id="" action="ppaction://hlinkshowjump?jump=previousslide"/>
          </p:cNvPr>
          <p:cNvSpPr>
            <a:spLocks noEditPoints="1"/>
          </p:cNvSpPr>
          <p:nvPr userDrawn="1"/>
        </p:nvSpPr>
        <p:spPr bwMode="auto">
          <a:xfrm>
            <a:off x="8244097" y="4713316"/>
            <a:ext cx="141259" cy="141259"/>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107851753"/>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16" name="TextBox 15"/>
          <p:cNvSpPr txBox="1"/>
          <p:nvPr userDrawn="1"/>
        </p:nvSpPr>
        <p:spPr>
          <a:xfrm>
            <a:off x="593725" y="4722841"/>
            <a:ext cx="1783555" cy="123111"/>
          </a:xfrm>
          <a:prstGeom prst="rect">
            <a:avLst/>
          </a:prstGeom>
          <a:noFill/>
        </p:spPr>
        <p:txBody>
          <a:bodyPr wrap="square" lIns="0" tIns="0" rIns="0" bIns="0" rtlCol="0">
            <a:spAutoFit/>
          </a:bodyPr>
          <a:lstStyle/>
          <a:p>
            <a:pPr algn="l"/>
            <a:r>
              <a:rPr lang="en-US" sz="800" b="1" spc="30" baseline="0" dirty="0">
                <a:solidFill>
                  <a:schemeClr val="accent3"/>
                </a:solidFill>
                <a:latin typeface="Lato" panose="020F0502020204030203" pitchFamily="34" charset="0"/>
              </a:rPr>
              <a:t>JAFAR DESIGNS </a:t>
            </a:r>
            <a:r>
              <a:rPr lang="en-US" sz="800" b="1" spc="30" baseline="0" dirty="0">
                <a:solidFill>
                  <a:schemeClr val="accent2"/>
                </a:solidFill>
                <a:latin typeface="Lato" panose="020F0502020204030203" pitchFamily="34" charset="0"/>
              </a:rPr>
              <a:t>STUDIO</a:t>
            </a:r>
          </a:p>
        </p:txBody>
      </p:sp>
      <p:sp>
        <p:nvSpPr>
          <p:cNvPr id="17" name="TextBox 16"/>
          <p:cNvSpPr txBox="1"/>
          <p:nvPr userDrawn="1"/>
        </p:nvSpPr>
        <p:spPr>
          <a:xfrm>
            <a:off x="6681306" y="4722841"/>
            <a:ext cx="1160434" cy="123111"/>
          </a:xfrm>
          <a:prstGeom prst="rect">
            <a:avLst/>
          </a:prstGeom>
          <a:noFill/>
        </p:spPr>
        <p:txBody>
          <a:bodyPr wrap="square" lIns="0" tIns="0" rIns="0" bIns="0" rtlCol="0">
            <a:spAutoFit/>
          </a:bodyPr>
          <a:lstStyle/>
          <a:p>
            <a:pPr algn="r"/>
            <a:r>
              <a:rPr lang="en-US" sz="800" b="1" spc="30" baseline="0" dirty="0">
                <a:solidFill>
                  <a:schemeClr val="accent3"/>
                </a:solidFill>
                <a:latin typeface="Lato" panose="020F0502020204030203" pitchFamily="34" charset="0"/>
              </a:rPr>
              <a:t>BUSINESS </a:t>
            </a:r>
            <a:r>
              <a:rPr lang="en-US" sz="800" b="1" spc="30" baseline="0" dirty="0">
                <a:solidFill>
                  <a:schemeClr val="accent2"/>
                </a:solidFill>
                <a:latin typeface="Lato" panose="020F0502020204030203" pitchFamily="34" charset="0"/>
              </a:rPr>
              <a:t>PROPOSAL</a:t>
            </a:r>
          </a:p>
        </p:txBody>
      </p:sp>
      <p:sp>
        <p:nvSpPr>
          <p:cNvPr id="23" name="TextBox 22"/>
          <p:cNvSpPr txBox="1"/>
          <p:nvPr userDrawn="1"/>
        </p:nvSpPr>
        <p:spPr>
          <a:xfrm>
            <a:off x="7939422" y="4722841"/>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accent4"/>
                </a:solidFill>
                <a:latin typeface="Lato" panose="020F0502020204030203" pitchFamily="34" charset="0"/>
              </a:rPr>
              <a:pPr algn="r"/>
              <a:t>‹#›</a:t>
            </a:fld>
            <a:endParaRPr lang="en-US" sz="800" b="0" spc="30" baseline="0" dirty="0">
              <a:solidFill>
                <a:schemeClr val="accent4"/>
              </a:solidFill>
              <a:latin typeface="Lato" panose="020F0502020204030203" pitchFamily="34" charset="0"/>
            </a:endParaRPr>
          </a:p>
        </p:txBody>
      </p:sp>
      <p:sp>
        <p:nvSpPr>
          <p:cNvPr id="10" name="Freeform 5">
            <a:hlinkClick r:id="" action="ppaction://hlinkshowjump?jump=nextslide"/>
          </p:cNvPr>
          <p:cNvSpPr>
            <a:spLocks noEditPoints="1"/>
          </p:cNvSpPr>
          <p:nvPr userDrawn="1"/>
        </p:nvSpPr>
        <p:spPr bwMode="auto">
          <a:xfrm>
            <a:off x="8407428" y="4713316"/>
            <a:ext cx="141259" cy="141259"/>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5">
            <a:hlinkClick r:id="" action="ppaction://hlinkshowjump?jump=previousslide"/>
          </p:cNvPr>
          <p:cNvSpPr>
            <a:spLocks noEditPoints="1"/>
          </p:cNvSpPr>
          <p:nvPr userDrawn="1"/>
        </p:nvSpPr>
        <p:spPr bwMode="auto">
          <a:xfrm>
            <a:off x="8244097" y="4713316"/>
            <a:ext cx="141259" cy="141259"/>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4411571"/>
      </p:ext>
    </p:extLst>
  </p:cSld>
  <p:clrMapOvr>
    <a:masterClrMapping/>
  </p:clrMapOvr>
  <p:transition spd="slow" advClick="0" advTm="3000">
    <p:fade/>
  </p:transition>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Pad Portfolio Showcase at right">
    <p:spTree>
      <p:nvGrpSpPr>
        <p:cNvPr id="1" name=""/>
        <p:cNvGrpSpPr/>
        <p:nvPr/>
      </p:nvGrpSpPr>
      <p:grpSpPr>
        <a:xfrm>
          <a:off x="0" y="0"/>
          <a:ext cx="0" cy="0"/>
          <a:chOff x="0" y="0"/>
          <a:chExt cx="0" cy="0"/>
        </a:xfrm>
      </p:grpSpPr>
      <p:sp>
        <p:nvSpPr>
          <p:cNvPr id="15" name="Picture Placeholder 3"/>
          <p:cNvSpPr>
            <a:spLocks noGrp="1"/>
          </p:cNvSpPr>
          <p:nvPr>
            <p:ph type="pic" sz="quarter" idx="13"/>
          </p:nvPr>
        </p:nvSpPr>
        <p:spPr>
          <a:xfrm>
            <a:off x="6648047" y="1804652"/>
            <a:ext cx="1573825" cy="2100597"/>
          </a:xfrm>
          <a:prstGeom prst="rect">
            <a:avLst/>
          </a:prstGeom>
          <a:noFill/>
        </p:spPr>
        <p:txBody>
          <a:bodyPr/>
          <a:lstStyle>
            <a:lvl1pPr>
              <a:defRPr sz="1200">
                <a:solidFill>
                  <a:schemeClr val="accent4"/>
                </a:solidFill>
                <a:latin typeface="Lato" panose="020F0502020204030203" pitchFamily="34" charset="0"/>
              </a:defRPr>
            </a:lvl1pPr>
          </a:lstStyle>
          <a:p>
            <a:endParaRPr lang="en-US" dirty="0"/>
          </a:p>
        </p:txBody>
      </p:sp>
      <p:sp>
        <p:nvSpPr>
          <p:cNvPr id="10" name="Text Placeholder 9"/>
          <p:cNvSpPr>
            <a:spLocks noGrp="1"/>
          </p:cNvSpPr>
          <p:nvPr userDrawn="1">
            <p:ph type="body" sz="quarter" idx="10"/>
          </p:nvPr>
        </p:nvSpPr>
        <p:spPr>
          <a:xfrm>
            <a:off x="584202" y="575841"/>
            <a:ext cx="7953374" cy="383260"/>
          </a:xfrm>
          <a:prstGeom prst="rect">
            <a:avLst/>
          </a:prstGeom>
        </p:spPr>
        <p:txBody>
          <a:bodyPr lIns="0" tIns="0" rIns="0" bIns="0"/>
          <a:lstStyle>
            <a:lvl1pPr marL="0" indent="0" algn="l">
              <a:lnSpc>
                <a:spcPct val="100000"/>
              </a:lnSpc>
              <a:spcBef>
                <a:spcPts val="0"/>
              </a:spcBef>
              <a:buNone/>
              <a:defRPr sz="2200" b="0" cap="all" spc="50" baseline="0">
                <a:solidFill>
                  <a:schemeClr val="accent1"/>
                </a:solidFill>
                <a:latin typeface="Lato Black" panose="020F0A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sp>
        <p:nvSpPr>
          <p:cNvPr id="3" name="Text Placeholder 9"/>
          <p:cNvSpPr>
            <a:spLocks noGrp="1"/>
          </p:cNvSpPr>
          <p:nvPr userDrawn="1">
            <p:ph type="body" sz="quarter" idx="11"/>
          </p:nvPr>
        </p:nvSpPr>
        <p:spPr>
          <a:xfrm>
            <a:off x="593725" y="959101"/>
            <a:ext cx="7953374" cy="141344"/>
          </a:xfrm>
          <a:prstGeom prst="rect">
            <a:avLst/>
          </a:prstGeom>
        </p:spPr>
        <p:txBody>
          <a:bodyPr lIns="0" tIns="0" rIns="0" bIns="0"/>
          <a:lstStyle>
            <a:lvl1pPr marL="0" indent="0" algn="l">
              <a:lnSpc>
                <a:spcPts val="1200"/>
              </a:lnSpc>
              <a:spcBef>
                <a:spcPts val="0"/>
              </a:spcBef>
              <a:buNone/>
              <a:defRPr sz="900" b="0" cap="none" spc="0" baseline="0">
                <a:solidFill>
                  <a:schemeClr val="accent4"/>
                </a:solidFill>
                <a:latin typeface="Lato" panose="020F05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cxnSp>
        <p:nvCxnSpPr>
          <p:cNvPr id="5" name="Straight Connector 4"/>
          <p:cNvCxnSpPr/>
          <p:nvPr userDrawn="1"/>
        </p:nvCxnSpPr>
        <p:spPr>
          <a:xfrm>
            <a:off x="593725" y="492067"/>
            <a:ext cx="9144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userDrawn="1"/>
        </p:nvSpPr>
        <p:spPr>
          <a:xfrm>
            <a:off x="593725" y="4722841"/>
            <a:ext cx="1783555" cy="123111"/>
          </a:xfrm>
          <a:prstGeom prst="rect">
            <a:avLst/>
          </a:prstGeom>
          <a:noFill/>
        </p:spPr>
        <p:txBody>
          <a:bodyPr wrap="square" lIns="0" tIns="0" rIns="0" bIns="0" rtlCol="0">
            <a:spAutoFit/>
          </a:bodyPr>
          <a:lstStyle/>
          <a:p>
            <a:pPr algn="l"/>
            <a:r>
              <a:rPr lang="en-US" sz="800" b="1" spc="30" baseline="0" dirty="0">
                <a:solidFill>
                  <a:schemeClr val="accent3"/>
                </a:solidFill>
                <a:latin typeface="Lato" panose="020F0502020204030203" pitchFamily="34" charset="0"/>
              </a:rPr>
              <a:t>JAFAR DESIGNS </a:t>
            </a:r>
            <a:r>
              <a:rPr lang="en-US" sz="800" b="1" spc="30" baseline="0" dirty="0">
                <a:solidFill>
                  <a:schemeClr val="accent2"/>
                </a:solidFill>
                <a:latin typeface="Lato" panose="020F0502020204030203" pitchFamily="34" charset="0"/>
              </a:rPr>
              <a:t>STUDIO</a:t>
            </a:r>
          </a:p>
        </p:txBody>
      </p:sp>
      <p:sp>
        <p:nvSpPr>
          <p:cNvPr id="17" name="TextBox 16"/>
          <p:cNvSpPr txBox="1"/>
          <p:nvPr userDrawn="1"/>
        </p:nvSpPr>
        <p:spPr>
          <a:xfrm>
            <a:off x="6681306" y="4722841"/>
            <a:ext cx="1160434" cy="123111"/>
          </a:xfrm>
          <a:prstGeom prst="rect">
            <a:avLst/>
          </a:prstGeom>
          <a:noFill/>
        </p:spPr>
        <p:txBody>
          <a:bodyPr wrap="square" lIns="0" tIns="0" rIns="0" bIns="0" rtlCol="0">
            <a:spAutoFit/>
          </a:bodyPr>
          <a:lstStyle/>
          <a:p>
            <a:pPr algn="r"/>
            <a:r>
              <a:rPr lang="en-US" sz="800" b="1" spc="30" baseline="0" dirty="0">
                <a:solidFill>
                  <a:schemeClr val="accent3"/>
                </a:solidFill>
                <a:latin typeface="Lato" panose="020F0502020204030203" pitchFamily="34" charset="0"/>
              </a:rPr>
              <a:t>BUSINESS </a:t>
            </a:r>
            <a:r>
              <a:rPr lang="en-US" sz="800" b="1" spc="30" baseline="0" dirty="0">
                <a:solidFill>
                  <a:schemeClr val="accent2"/>
                </a:solidFill>
                <a:latin typeface="Lato" panose="020F0502020204030203" pitchFamily="34" charset="0"/>
              </a:rPr>
              <a:t>PROPOSAL</a:t>
            </a:r>
          </a:p>
        </p:txBody>
      </p:sp>
      <p:sp>
        <p:nvSpPr>
          <p:cNvPr id="23" name="TextBox 22"/>
          <p:cNvSpPr txBox="1"/>
          <p:nvPr userDrawn="1"/>
        </p:nvSpPr>
        <p:spPr>
          <a:xfrm>
            <a:off x="7939422" y="4722841"/>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accent4"/>
                </a:solidFill>
                <a:latin typeface="Lato" panose="020F0502020204030203" pitchFamily="34" charset="0"/>
              </a:rPr>
              <a:pPr algn="r"/>
              <a:t>‹#›</a:t>
            </a:fld>
            <a:endParaRPr lang="en-US" sz="800" b="0" spc="30" baseline="0" dirty="0">
              <a:solidFill>
                <a:schemeClr val="accent4"/>
              </a:solidFill>
              <a:latin typeface="Lato" panose="020F0502020204030203" pitchFamily="34" charset="0"/>
            </a:endParaRPr>
          </a:p>
        </p:txBody>
      </p:sp>
      <p:sp>
        <p:nvSpPr>
          <p:cNvPr id="4" name="Picture Placeholder 3"/>
          <p:cNvSpPr>
            <a:spLocks noGrp="1"/>
          </p:cNvSpPr>
          <p:nvPr userDrawn="1">
            <p:ph type="pic" sz="quarter" idx="12"/>
          </p:nvPr>
        </p:nvSpPr>
        <p:spPr>
          <a:xfrm>
            <a:off x="4673016" y="2437606"/>
            <a:ext cx="2107406" cy="1581944"/>
          </a:xfrm>
          <a:prstGeom prst="rect">
            <a:avLst/>
          </a:prstGeom>
          <a:noFill/>
        </p:spPr>
        <p:txBody>
          <a:bodyPr/>
          <a:lstStyle>
            <a:lvl1pPr>
              <a:defRPr sz="1200">
                <a:solidFill>
                  <a:schemeClr val="accent4"/>
                </a:solidFill>
                <a:latin typeface="Lato" panose="020F0502020204030203" pitchFamily="34" charset="0"/>
              </a:defRPr>
            </a:lvl1pPr>
          </a:lstStyle>
          <a:p>
            <a:endParaRPr lang="en-US" dirty="0"/>
          </a:p>
        </p:txBody>
      </p:sp>
      <p:sp>
        <p:nvSpPr>
          <p:cNvPr id="13" name="Freeform 5">
            <a:hlinkClick r:id="" action="ppaction://hlinkshowjump?jump=nextslide"/>
          </p:cNvPr>
          <p:cNvSpPr>
            <a:spLocks noEditPoints="1"/>
          </p:cNvSpPr>
          <p:nvPr userDrawn="1"/>
        </p:nvSpPr>
        <p:spPr bwMode="auto">
          <a:xfrm>
            <a:off x="8407428" y="4713316"/>
            <a:ext cx="141259" cy="141259"/>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5">
            <a:hlinkClick r:id="" action="ppaction://hlinkshowjump?jump=previousslide"/>
          </p:cNvPr>
          <p:cNvSpPr>
            <a:spLocks noEditPoints="1"/>
          </p:cNvSpPr>
          <p:nvPr userDrawn="1"/>
        </p:nvSpPr>
        <p:spPr bwMode="auto">
          <a:xfrm>
            <a:off x="8244097" y="4713316"/>
            <a:ext cx="141259" cy="141259"/>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39744653"/>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Phone Portfolio Showcase at Left">
    <p:spTree>
      <p:nvGrpSpPr>
        <p:cNvPr id="1" name=""/>
        <p:cNvGrpSpPr/>
        <p:nvPr/>
      </p:nvGrpSpPr>
      <p:grpSpPr>
        <a:xfrm>
          <a:off x="0" y="0"/>
          <a:ext cx="0" cy="0"/>
          <a:chOff x="0" y="0"/>
          <a:chExt cx="0" cy="0"/>
        </a:xfrm>
      </p:grpSpPr>
      <p:sp>
        <p:nvSpPr>
          <p:cNvPr id="10" name="Text Placeholder 9"/>
          <p:cNvSpPr>
            <a:spLocks noGrp="1"/>
          </p:cNvSpPr>
          <p:nvPr userDrawn="1">
            <p:ph type="body" sz="quarter" idx="10"/>
          </p:nvPr>
        </p:nvSpPr>
        <p:spPr>
          <a:xfrm>
            <a:off x="584202" y="575841"/>
            <a:ext cx="7953374" cy="383260"/>
          </a:xfrm>
          <a:prstGeom prst="rect">
            <a:avLst/>
          </a:prstGeom>
        </p:spPr>
        <p:txBody>
          <a:bodyPr lIns="0" tIns="0" rIns="0" bIns="0"/>
          <a:lstStyle>
            <a:lvl1pPr marL="0" indent="0" algn="l">
              <a:lnSpc>
                <a:spcPct val="100000"/>
              </a:lnSpc>
              <a:spcBef>
                <a:spcPts val="0"/>
              </a:spcBef>
              <a:buNone/>
              <a:defRPr sz="2200" b="0" cap="all" spc="50" baseline="0">
                <a:solidFill>
                  <a:schemeClr val="accent1"/>
                </a:solidFill>
                <a:latin typeface="Lato Black" panose="020F0A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sp>
        <p:nvSpPr>
          <p:cNvPr id="3" name="Text Placeholder 9"/>
          <p:cNvSpPr>
            <a:spLocks noGrp="1"/>
          </p:cNvSpPr>
          <p:nvPr userDrawn="1">
            <p:ph type="body" sz="quarter" idx="11"/>
          </p:nvPr>
        </p:nvSpPr>
        <p:spPr>
          <a:xfrm>
            <a:off x="593725" y="959101"/>
            <a:ext cx="7953374" cy="141344"/>
          </a:xfrm>
          <a:prstGeom prst="rect">
            <a:avLst/>
          </a:prstGeom>
        </p:spPr>
        <p:txBody>
          <a:bodyPr lIns="0" tIns="0" rIns="0" bIns="0"/>
          <a:lstStyle>
            <a:lvl1pPr marL="0" indent="0" algn="l">
              <a:lnSpc>
                <a:spcPts val="1200"/>
              </a:lnSpc>
              <a:spcBef>
                <a:spcPts val="0"/>
              </a:spcBef>
              <a:buNone/>
              <a:defRPr sz="900" b="0" cap="none" spc="0" baseline="0">
                <a:solidFill>
                  <a:schemeClr val="accent4"/>
                </a:solidFill>
                <a:latin typeface="Lato" panose="020F05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cxnSp>
        <p:nvCxnSpPr>
          <p:cNvPr id="5" name="Straight Connector 4"/>
          <p:cNvCxnSpPr/>
          <p:nvPr userDrawn="1"/>
        </p:nvCxnSpPr>
        <p:spPr>
          <a:xfrm>
            <a:off x="593725" y="492067"/>
            <a:ext cx="9144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userDrawn="1"/>
        </p:nvSpPr>
        <p:spPr>
          <a:xfrm>
            <a:off x="593725" y="4722841"/>
            <a:ext cx="1783555" cy="123111"/>
          </a:xfrm>
          <a:prstGeom prst="rect">
            <a:avLst/>
          </a:prstGeom>
          <a:noFill/>
        </p:spPr>
        <p:txBody>
          <a:bodyPr wrap="square" lIns="0" tIns="0" rIns="0" bIns="0" rtlCol="0">
            <a:spAutoFit/>
          </a:bodyPr>
          <a:lstStyle/>
          <a:p>
            <a:pPr algn="l"/>
            <a:r>
              <a:rPr lang="en-US" sz="800" b="1" spc="30" baseline="0" dirty="0">
                <a:solidFill>
                  <a:schemeClr val="accent3"/>
                </a:solidFill>
                <a:latin typeface="Lato" panose="020F0502020204030203" pitchFamily="34" charset="0"/>
              </a:rPr>
              <a:t>JAFAR DESIGNS </a:t>
            </a:r>
            <a:r>
              <a:rPr lang="en-US" sz="800" b="1" spc="30" baseline="0" dirty="0">
                <a:solidFill>
                  <a:schemeClr val="accent2"/>
                </a:solidFill>
                <a:latin typeface="Lato" panose="020F0502020204030203" pitchFamily="34" charset="0"/>
              </a:rPr>
              <a:t>STUDIO</a:t>
            </a:r>
          </a:p>
        </p:txBody>
      </p:sp>
      <p:sp>
        <p:nvSpPr>
          <p:cNvPr id="17" name="TextBox 16"/>
          <p:cNvSpPr txBox="1"/>
          <p:nvPr userDrawn="1"/>
        </p:nvSpPr>
        <p:spPr>
          <a:xfrm>
            <a:off x="6681306" y="4722841"/>
            <a:ext cx="1160434" cy="123111"/>
          </a:xfrm>
          <a:prstGeom prst="rect">
            <a:avLst/>
          </a:prstGeom>
          <a:noFill/>
        </p:spPr>
        <p:txBody>
          <a:bodyPr wrap="square" lIns="0" tIns="0" rIns="0" bIns="0" rtlCol="0">
            <a:spAutoFit/>
          </a:bodyPr>
          <a:lstStyle/>
          <a:p>
            <a:pPr algn="r"/>
            <a:r>
              <a:rPr lang="en-US" sz="800" b="1" spc="30" baseline="0" dirty="0">
                <a:solidFill>
                  <a:schemeClr val="accent3"/>
                </a:solidFill>
                <a:latin typeface="Lato" panose="020F0502020204030203" pitchFamily="34" charset="0"/>
              </a:rPr>
              <a:t>BUSINESS </a:t>
            </a:r>
            <a:r>
              <a:rPr lang="en-US" sz="800" b="1" spc="30" baseline="0" dirty="0">
                <a:solidFill>
                  <a:schemeClr val="accent2"/>
                </a:solidFill>
                <a:latin typeface="Lato" panose="020F0502020204030203" pitchFamily="34" charset="0"/>
              </a:rPr>
              <a:t>PROPOSAL</a:t>
            </a:r>
          </a:p>
        </p:txBody>
      </p:sp>
      <p:sp>
        <p:nvSpPr>
          <p:cNvPr id="23" name="TextBox 22"/>
          <p:cNvSpPr txBox="1"/>
          <p:nvPr userDrawn="1"/>
        </p:nvSpPr>
        <p:spPr>
          <a:xfrm>
            <a:off x="7939422" y="4722841"/>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accent4"/>
                </a:solidFill>
                <a:latin typeface="Lato" panose="020F0502020204030203" pitchFamily="34" charset="0"/>
              </a:rPr>
              <a:pPr algn="r"/>
              <a:t>‹#›</a:t>
            </a:fld>
            <a:endParaRPr lang="en-US" sz="800" b="0" spc="30" baseline="0" dirty="0">
              <a:solidFill>
                <a:schemeClr val="accent4"/>
              </a:solidFill>
              <a:latin typeface="Lato" panose="020F0502020204030203" pitchFamily="34" charset="0"/>
            </a:endParaRPr>
          </a:p>
        </p:txBody>
      </p:sp>
      <p:sp>
        <p:nvSpPr>
          <p:cNvPr id="4" name="Picture Placeholder 3"/>
          <p:cNvSpPr>
            <a:spLocks noGrp="1"/>
          </p:cNvSpPr>
          <p:nvPr userDrawn="1">
            <p:ph type="pic" sz="quarter" idx="12"/>
          </p:nvPr>
        </p:nvSpPr>
        <p:spPr>
          <a:xfrm>
            <a:off x="723197" y="1925601"/>
            <a:ext cx="1216819" cy="2166938"/>
          </a:xfrm>
          <a:prstGeom prst="rect">
            <a:avLst/>
          </a:prstGeom>
        </p:spPr>
        <p:txBody>
          <a:bodyPr/>
          <a:lstStyle>
            <a:lvl1pPr>
              <a:defRPr sz="1200">
                <a:solidFill>
                  <a:schemeClr val="accent4"/>
                </a:solidFill>
                <a:latin typeface="Lato" panose="020F0502020204030203" pitchFamily="34" charset="0"/>
              </a:defRPr>
            </a:lvl1pPr>
          </a:lstStyle>
          <a:p>
            <a:endParaRPr lang="en-US" dirty="0"/>
          </a:p>
        </p:txBody>
      </p:sp>
      <p:sp>
        <p:nvSpPr>
          <p:cNvPr id="12" name="Freeform 5">
            <a:hlinkClick r:id="" action="ppaction://hlinkshowjump?jump=nextslide"/>
          </p:cNvPr>
          <p:cNvSpPr>
            <a:spLocks noEditPoints="1"/>
          </p:cNvSpPr>
          <p:nvPr userDrawn="1"/>
        </p:nvSpPr>
        <p:spPr bwMode="auto">
          <a:xfrm>
            <a:off x="8407428" y="4713316"/>
            <a:ext cx="141259" cy="141259"/>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5">
            <a:hlinkClick r:id="" action="ppaction://hlinkshowjump?jump=previousslide"/>
          </p:cNvPr>
          <p:cNvSpPr>
            <a:spLocks noEditPoints="1"/>
          </p:cNvSpPr>
          <p:nvPr userDrawn="1"/>
        </p:nvSpPr>
        <p:spPr bwMode="auto">
          <a:xfrm>
            <a:off x="8244097" y="4713316"/>
            <a:ext cx="141259" cy="141259"/>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117939528"/>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ull Portfolio in Browser">
    <p:spTree>
      <p:nvGrpSpPr>
        <p:cNvPr id="1" name=""/>
        <p:cNvGrpSpPr/>
        <p:nvPr/>
      </p:nvGrpSpPr>
      <p:grpSpPr>
        <a:xfrm>
          <a:off x="0" y="0"/>
          <a:ext cx="0" cy="0"/>
          <a:chOff x="0" y="0"/>
          <a:chExt cx="0" cy="0"/>
        </a:xfrm>
      </p:grpSpPr>
      <p:sp>
        <p:nvSpPr>
          <p:cNvPr id="4" name="Picture Placeholder 3"/>
          <p:cNvSpPr>
            <a:spLocks noGrp="1"/>
          </p:cNvSpPr>
          <p:nvPr userDrawn="1">
            <p:ph type="pic" sz="quarter" idx="12"/>
          </p:nvPr>
        </p:nvSpPr>
        <p:spPr>
          <a:xfrm>
            <a:off x="1057275" y="1771649"/>
            <a:ext cx="7029451" cy="3371851"/>
          </a:xfrm>
          <a:prstGeom prst="rect">
            <a:avLst/>
          </a:prstGeom>
        </p:spPr>
        <p:txBody>
          <a:bodyPr/>
          <a:lstStyle>
            <a:lvl1pPr>
              <a:defRPr sz="1200">
                <a:solidFill>
                  <a:schemeClr val="accent4"/>
                </a:solidFill>
                <a:latin typeface="Lato" panose="020F0502020204030203" pitchFamily="34" charset="0"/>
              </a:defRPr>
            </a:lvl1pPr>
          </a:lstStyle>
          <a:p>
            <a:endParaRPr lang="en-US"/>
          </a:p>
        </p:txBody>
      </p:sp>
      <p:sp>
        <p:nvSpPr>
          <p:cNvPr id="10" name="Text Placeholder 9"/>
          <p:cNvSpPr>
            <a:spLocks noGrp="1"/>
          </p:cNvSpPr>
          <p:nvPr userDrawn="1">
            <p:ph type="body" sz="quarter" idx="10"/>
          </p:nvPr>
        </p:nvSpPr>
        <p:spPr>
          <a:xfrm>
            <a:off x="584202" y="575841"/>
            <a:ext cx="7953374" cy="383260"/>
          </a:xfrm>
          <a:prstGeom prst="rect">
            <a:avLst/>
          </a:prstGeom>
        </p:spPr>
        <p:txBody>
          <a:bodyPr lIns="0" tIns="0" rIns="0" bIns="0"/>
          <a:lstStyle>
            <a:lvl1pPr marL="0" indent="0" algn="l">
              <a:lnSpc>
                <a:spcPct val="100000"/>
              </a:lnSpc>
              <a:spcBef>
                <a:spcPts val="0"/>
              </a:spcBef>
              <a:buNone/>
              <a:defRPr sz="2200" b="0" cap="all" spc="50" baseline="0">
                <a:solidFill>
                  <a:schemeClr val="accent1"/>
                </a:solidFill>
                <a:latin typeface="Lato Black" panose="020F0A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sp>
        <p:nvSpPr>
          <p:cNvPr id="3" name="Text Placeholder 9"/>
          <p:cNvSpPr>
            <a:spLocks noGrp="1"/>
          </p:cNvSpPr>
          <p:nvPr userDrawn="1">
            <p:ph type="body" sz="quarter" idx="11"/>
          </p:nvPr>
        </p:nvSpPr>
        <p:spPr>
          <a:xfrm>
            <a:off x="593725" y="959101"/>
            <a:ext cx="7953374" cy="141344"/>
          </a:xfrm>
          <a:prstGeom prst="rect">
            <a:avLst/>
          </a:prstGeom>
        </p:spPr>
        <p:txBody>
          <a:bodyPr lIns="0" tIns="0" rIns="0" bIns="0"/>
          <a:lstStyle>
            <a:lvl1pPr marL="0" indent="0" algn="l">
              <a:lnSpc>
                <a:spcPts val="1200"/>
              </a:lnSpc>
              <a:spcBef>
                <a:spcPts val="0"/>
              </a:spcBef>
              <a:buNone/>
              <a:defRPr sz="900" b="0" cap="none" spc="0" baseline="0">
                <a:solidFill>
                  <a:schemeClr val="accent4"/>
                </a:solidFill>
                <a:latin typeface="Lato" panose="020F05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cxnSp>
        <p:nvCxnSpPr>
          <p:cNvPr id="5" name="Straight Connector 4"/>
          <p:cNvCxnSpPr/>
          <p:nvPr userDrawn="1"/>
        </p:nvCxnSpPr>
        <p:spPr>
          <a:xfrm>
            <a:off x="593725" y="492067"/>
            <a:ext cx="9144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1605440"/>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arious Project Show Case">
    <p:spTree>
      <p:nvGrpSpPr>
        <p:cNvPr id="1" name=""/>
        <p:cNvGrpSpPr/>
        <p:nvPr/>
      </p:nvGrpSpPr>
      <p:grpSpPr>
        <a:xfrm>
          <a:off x="0" y="0"/>
          <a:ext cx="0" cy="0"/>
          <a:chOff x="0" y="0"/>
          <a:chExt cx="0" cy="0"/>
        </a:xfrm>
      </p:grpSpPr>
      <p:sp>
        <p:nvSpPr>
          <p:cNvPr id="44" name="Text Placeholder 9"/>
          <p:cNvSpPr>
            <a:spLocks noGrp="1"/>
          </p:cNvSpPr>
          <p:nvPr userDrawn="1">
            <p:ph type="body" sz="quarter" idx="18"/>
          </p:nvPr>
        </p:nvSpPr>
        <p:spPr>
          <a:xfrm>
            <a:off x="584202" y="575841"/>
            <a:ext cx="7953374" cy="383260"/>
          </a:xfrm>
          <a:prstGeom prst="rect">
            <a:avLst/>
          </a:prstGeom>
        </p:spPr>
        <p:txBody>
          <a:bodyPr lIns="0" tIns="0" rIns="0" bIns="0"/>
          <a:lstStyle>
            <a:lvl1pPr marL="0" indent="0" algn="l">
              <a:lnSpc>
                <a:spcPct val="100000"/>
              </a:lnSpc>
              <a:spcBef>
                <a:spcPts val="0"/>
              </a:spcBef>
              <a:buNone/>
              <a:defRPr sz="2200" b="0" cap="all" spc="50" baseline="0">
                <a:solidFill>
                  <a:schemeClr val="accent1"/>
                </a:solidFill>
                <a:latin typeface="Lato Black" panose="020F0A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sp>
        <p:nvSpPr>
          <p:cNvPr id="45" name="Text Placeholder 9"/>
          <p:cNvSpPr>
            <a:spLocks noGrp="1"/>
          </p:cNvSpPr>
          <p:nvPr userDrawn="1">
            <p:ph type="body" sz="quarter" idx="19"/>
          </p:nvPr>
        </p:nvSpPr>
        <p:spPr>
          <a:xfrm>
            <a:off x="593725" y="959101"/>
            <a:ext cx="7953374" cy="141344"/>
          </a:xfrm>
          <a:prstGeom prst="rect">
            <a:avLst/>
          </a:prstGeom>
        </p:spPr>
        <p:txBody>
          <a:bodyPr lIns="0" tIns="0" rIns="0" bIns="0"/>
          <a:lstStyle>
            <a:lvl1pPr marL="0" indent="0" algn="l">
              <a:lnSpc>
                <a:spcPts val="1200"/>
              </a:lnSpc>
              <a:spcBef>
                <a:spcPts val="0"/>
              </a:spcBef>
              <a:buNone/>
              <a:defRPr sz="900" b="0" cap="none" spc="0" baseline="0">
                <a:solidFill>
                  <a:schemeClr val="accent4"/>
                </a:solidFill>
                <a:latin typeface="Lato" panose="020F05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cxnSp>
        <p:nvCxnSpPr>
          <p:cNvPr id="46" name="Straight Connector 45"/>
          <p:cNvCxnSpPr/>
          <p:nvPr userDrawn="1"/>
        </p:nvCxnSpPr>
        <p:spPr>
          <a:xfrm>
            <a:off x="593725" y="492067"/>
            <a:ext cx="9144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31" name="Picture Placeholder 17"/>
          <p:cNvSpPr>
            <a:spLocks noGrp="1"/>
          </p:cNvSpPr>
          <p:nvPr>
            <p:ph type="pic" sz="quarter" idx="10"/>
          </p:nvPr>
        </p:nvSpPr>
        <p:spPr>
          <a:xfrm>
            <a:off x="594391" y="1543050"/>
            <a:ext cx="1984248" cy="1371600"/>
          </a:xfrm>
          <a:prstGeom prst="rect">
            <a:avLst/>
          </a:prstGeom>
          <a:noFill/>
          <a:ln>
            <a:noFill/>
          </a:ln>
        </p:spPr>
        <p:txBody>
          <a:bodyPr/>
          <a:lstStyle>
            <a:lvl1pPr>
              <a:defRPr sz="1200">
                <a:solidFill>
                  <a:schemeClr val="accent4"/>
                </a:solidFill>
                <a:latin typeface="Lato" panose="020F0502020204030203" pitchFamily="34" charset="0"/>
              </a:defRPr>
            </a:lvl1pPr>
          </a:lstStyle>
          <a:p>
            <a:endParaRPr lang="en-US"/>
          </a:p>
        </p:txBody>
      </p:sp>
      <p:sp>
        <p:nvSpPr>
          <p:cNvPr id="38" name="TextBox 37"/>
          <p:cNvSpPr txBox="1"/>
          <p:nvPr userDrawn="1"/>
        </p:nvSpPr>
        <p:spPr>
          <a:xfrm>
            <a:off x="593725" y="4722841"/>
            <a:ext cx="1783555" cy="123111"/>
          </a:xfrm>
          <a:prstGeom prst="rect">
            <a:avLst/>
          </a:prstGeom>
          <a:noFill/>
        </p:spPr>
        <p:txBody>
          <a:bodyPr wrap="square" lIns="0" tIns="0" rIns="0" bIns="0" rtlCol="0">
            <a:spAutoFit/>
          </a:bodyPr>
          <a:lstStyle/>
          <a:p>
            <a:pPr algn="l"/>
            <a:r>
              <a:rPr lang="en-US" sz="800" b="1" spc="30" baseline="0" dirty="0">
                <a:solidFill>
                  <a:schemeClr val="accent3"/>
                </a:solidFill>
                <a:latin typeface="Lato" panose="020F0502020204030203" pitchFamily="34" charset="0"/>
              </a:rPr>
              <a:t>JAFAR DESIGNS </a:t>
            </a:r>
            <a:r>
              <a:rPr lang="en-US" sz="800" b="1" spc="30" baseline="0" dirty="0">
                <a:solidFill>
                  <a:schemeClr val="accent2"/>
                </a:solidFill>
                <a:latin typeface="Lato" panose="020F0502020204030203" pitchFamily="34" charset="0"/>
              </a:rPr>
              <a:t>STUDIO</a:t>
            </a:r>
          </a:p>
        </p:txBody>
      </p:sp>
      <p:sp>
        <p:nvSpPr>
          <p:cNvPr id="39" name="TextBox 38"/>
          <p:cNvSpPr txBox="1"/>
          <p:nvPr userDrawn="1"/>
        </p:nvSpPr>
        <p:spPr>
          <a:xfrm>
            <a:off x="6681306" y="4722841"/>
            <a:ext cx="1160434" cy="123111"/>
          </a:xfrm>
          <a:prstGeom prst="rect">
            <a:avLst/>
          </a:prstGeom>
          <a:noFill/>
        </p:spPr>
        <p:txBody>
          <a:bodyPr wrap="square" lIns="0" tIns="0" rIns="0" bIns="0" rtlCol="0">
            <a:spAutoFit/>
          </a:bodyPr>
          <a:lstStyle/>
          <a:p>
            <a:pPr algn="r"/>
            <a:r>
              <a:rPr lang="en-US" sz="800" b="1" spc="30" baseline="0" dirty="0">
                <a:solidFill>
                  <a:schemeClr val="accent3"/>
                </a:solidFill>
                <a:latin typeface="Lato" panose="020F0502020204030203" pitchFamily="34" charset="0"/>
              </a:rPr>
              <a:t>BUSINESS </a:t>
            </a:r>
            <a:r>
              <a:rPr lang="en-US" sz="800" b="1" spc="30" baseline="0" dirty="0">
                <a:solidFill>
                  <a:schemeClr val="accent2"/>
                </a:solidFill>
                <a:latin typeface="Lato" panose="020F0502020204030203" pitchFamily="34" charset="0"/>
              </a:rPr>
              <a:t>PROPOSAL</a:t>
            </a:r>
          </a:p>
        </p:txBody>
      </p:sp>
      <p:sp>
        <p:nvSpPr>
          <p:cNvPr id="40" name="TextBox 39"/>
          <p:cNvSpPr txBox="1"/>
          <p:nvPr userDrawn="1"/>
        </p:nvSpPr>
        <p:spPr>
          <a:xfrm>
            <a:off x="7939422" y="4722841"/>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accent4"/>
                </a:solidFill>
                <a:latin typeface="Lato" panose="020F0502020204030203" pitchFamily="34" charset="0"/>
              </a:rPr>
              <a:pPr algn="r"/>
              <a:t>‹#›</a:t>
            </a:fld>
            <a:endParaRPr lang="en-US" sz="800" b="0" spc="30" baseline="0" dirty="0">
              <a:solidFill>
                <a:schemeClr val="accent4"/>
              </a:solidFill>
              <a:latin typeface="Lato" panose="020F0502020204030203" pitchFamily="34" charset="0"/>
            </a:endParaRPr>
          </a:p>
        </p:txBody>
      </p:sp>
      <p:sp>
        <p:nvSpPr>
          <p:cNvPr id="42" name="Picture Placeholder 17"/>
          <p:cNvSpPr>
            <a:spLocks noGrp="1"/>
          </p:cNvSpPr>
          <p:nvPr>
            <p:ph type="pic" sz="quarter" idx="20"/>
          </p:nvPr>
        </p:nvSpPr>
        <p:spPr>
          <a:xfrm>
            <a:off x="4561555" y="1543050"/>
            <a:ext cx="1984248" cy="1371600"/>
          </a:xfrm>
          <a:prstGeom prst="rect">
            <a:avLst/>
          </a:prstGeom>
          <a:noFill/>
          <a:ln>
            <a:noFill/>
          </a:ln>
        </p:spPr>
        <p:txBody>
          <a:bodyPr/>
          <a:lstStyle>
            <a:lvl1pPr>
              <a:defRPr sz="1200">
                <a:solidFill>
                  <a:schemeClr val="accent4"/>
                </a:solidFill>
                <a:latin typeface="Lato" panose="020F0502020204030203" pitchFamily="34" charset="0"/>
              </a:defRPr>
            </a:lvl1pPr>
          </a:lstStyle>
          <a:p>
            <a:endParaRPr lang="en-US"/>
          </a:p>
        </p:txBody>
      </p:sp>
      <p:sp>
        <p:nvSpPr>
          <p:cNvPr id="47" name="Picture Placeholder 17"/>
          <p:cNvSpPr>
            <a:spLocks noGrp="1"/>
          </p:cNvSpPr>
          <p:nvPr>
            <p:ph type="pic" sz="quarter" idx="21"/>
          </p:nvPr>
        </p:nvSpPr>
        <p:spPr>
          <a:xfrm>
            <a:off x="2577973" y="2913398"/>
            <a:ext cx="1984248" cy="1371600"/>
          </a:xfrm>
          <a:prstGeom prst="rect">
            <a:avLst/>
          </a:prstGeom>
          <a:noFill/>
          <a:ln>
            <a:noFill/>
          </a:ln>
        </p:spPr>
        <p:txBody>
          <a:bodyPr/>
          <a:lstStyle>
            <a:lvl1pPr>
              <a:defRPr sz="1200">
                <a:solidFill>
                  <a:schemeClr val="accent4"/>
                </a:solidFill>
                <a:latin typeface="Lato" panose="020F0502020204030203" pitchFamily="34" charset="0"/>
              </a:defRPr>
            </a:lvl1pPr>
          </a:lstStyle>
          <a:p>
            <a:endParaRPr lang="en-US"/>
          </a:p>
        </p:txBody>
      </p:sp>
      <p:sp>
        <p:nvSpPr>
          <p:cNvPr id="60" name="Picture Placeholder 17"/>
          <p:cNvSpPr>
            <a:spLocks noGrp="1"/>
          </p:cNvSpPr>
          <p:nvPr>
            <p:ph type="pic" sz="quarter" idx="22"/>
          </p:nvPr>
        </p:nvSpPr>
        <p:spPr>
          <a:xfrm>
            <a:off x="6545137" y="2913398"/>
            <a:ext cx="1984248" cy="1371600"/>
          </a:xfrm>
          <a:prstGeom prst="rect">
            <a:avLst/>
          </a:prstGeom>
          <a:noFill/>
          <a:ln>
            <a:noFill/>
          </a:ln>
        </p:spPr>
        <p:txBody>
          <a:bodyPr/>
          <a:lstStyle>
            <a:lvl1pPr>
              <a:defRPr sz="1200">
                <a:solidFill>
                  <a:schemeClr val="accent4"/>
                </a:solidFill>
                <a:latin typeface="Lato" panose="020F0502020204030203" pitchFamily="34" charset="0"/>
              </a:defRPr>
            </a:lvl1pPr>
          </a:lstStyle>
          <a:p>
            <a:endParaRPr lang="en-US"/>
          </a:p>
        </p:txBody>
      </p:sp>
      <p:sp>
        <p:nvSpPr>
          <p:cNvPr id="15" name="Freeform 5">
            <a:hlinkClick r:id="" action="ppaction://hlinkshowjump?jump=nextslide"/>
          </p:cNvPr>
          <p:cNvSpPr>
            <a:spLocks noEditPoints="1"/>
          </p:cNvSpPr>
          <p:nvPr userDrawn="1"/>
        </p:nvSpPr>
        <p:spPr bwMode="auto">
          <a:xfrm>
            <a:off x="8407428" y="4713316"/>
            <a:ext cx="141259" cy="141259"/>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5">
            <a:hlinkClick r:id="" action="ppaction://hlinkshowjump?jump=previousslide"/>
          </p:cNvPr>
          <p:cNvSpPr>
            <a:spLocks noEditPoints="1"/>
          </p:cNvSpPr>
          <p:nvPr userDrawn="1"/>
        </p:nvSpPr>
        <p:spPr bwMode="auto">
          <a:xfrm>
            <a:off x="8244097" y="4713316"/>
            <a:ext cx="141259" cy="141259"/>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509778169"/>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4">
                                            <p:txEl>
                                              <p:pRg st="0" end="0"/>
                                            </p:txEl>
                                          </p:spTgt>
                                        </p:tgtEl>
                                        <p:attrNameLst>
                                          <p:attrName>style.visibility</p:attrName>
                                        </p:attrNameLst>
                                      </p:cBhvr>
                                      <p:to>
                                        <p:strVal val="visible"/>
                                      </p:to>
                                    </p:set>
                                    <p:animEffect transition="in" filter="fade">
                                      <p:cBhvr>
                                        <p:cTn id="11" dur="500"/>
                                        <p:tgtEl>
                                          <p:spTgt spid="44">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5">
                                            <p:txEl>
                                              <p:pRg st="0" end="0"/>
                                            </p:txEl>
                                          </p:spTgt>
                                        </p:tgtEl>
                                        <p:attrNameLst>
                                          <p:attrName>style.visibility</p:attrName>
                                        </p:attrNameLst>
                                      </p:cBhvr>
                                      <p:to>
                                        <p:strVal val="visible"/>
                                      </p:to>
                                    </p:set>
                                    <p:animEffect transition="in" filter="fade">
                                      <p:cBhvr>
                                        <p:cTn id="15"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10" presetClass="entr" presetSubtype="0"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fade">
                      <p:cBhvr>
                        <p:cTn dur="500"/>
                        <p:tgtEl>
                          <p:spTgt spid="44"/>
                        </p:tgtEl>
                      </p:cBhvr>
                    </p:animEffect>
                  </p:childTnLst>
                </p:cTn>
              </p:par>
            </p:tnLst>
          </p:tmpl>
        </p:tmplLst>
      </p:bldP>
      <p:bldP spid="45" grpId="0" build="p">
        <p:tmplLst>
          <p:tmpl lvl="1">
            <p:tnLst>
              <p:par>
                <p:cTn presetID="10" presetClass="entr" presetSubtype="0" fill="hold" nodeType="after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er Testimonials">
    <p:spTree>
      <p:nvGrpSpPr>
        <p:cNvPr id="1" name=""/>
        <p:cNvGrpSpPr/>
        <p:nvPr/>
      </p:nvGrpSpPr>
      <p:grpSpPr>
        <a:xfrm>
          <a:off x="0" y="0"/>
          <a:ext cx="0" cy="0"/>
          <a:chOff x="0" y="0"/>
          <a:chExt cx="0" cy="0"/>
        </a:xfrm>
      </p:grpSpPr>
      <p:sp>
        <p:nvSpPr>
          <p:cNvPr id="44" name="Text Placeholder 9"/>
          <p:cNvSpPr>
            <a:spLocks noGrp="1"/>
          </p:cNvSpPr>
          <p:nvPr userDrawn="1">
            <p:ph type="body" sz="quarter" idx="18"/>
          </p:nvPr>
        </p:nvSpPr>
        <p:spPr>
          <a:xfrm>
            <a:off x="584202" y="575841"/>
            <a:ext cx="7953374" cy="383260"/>
          </a:xfrm>
          <a:prstGeom prst="rect">
            <a:avLst/>
          </a:prstGeom>
        </p:spPr>
        <p:txBody>
          <a:bodyPr lIns="0" tIns="0" rIns="0" bIns="0"/>
          <a:lstStyle>
            <a:lvl1pPr marL="0" indent="0" algn="l">
              <a:lnSpc>
                <a:spcPct val="100000"/>
              </a:lnSpc>
              <a:spcBef>
                <a:spcPts val="0"/>
              </a:spcBef>
              <a:buNone/>
              <a:defRPr sz="2200" b="0" cap="all" spc="50" baseline="0">
                <a:solidFill>
                  <a:schemeClr val="accent1"/>
                </a:solidFill>
                <a:latin typeface="Lato Black" panose="020F0A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sp>
        <p:nvSpPr>
          <p:cNvPr id="45" name="Text Placeholder 9"/>
          <p:cNvSpPr>
            <a:spLocks noGrp="1"/>
          </p:cNvSpPr>
          <p:nvPr userDrawn="1">
            <p:ph type="body" sz="quarter" idx="19"/>
          </p:nvPr>
        </p:nvSpPr>
        <p:spPr>
          <a:xfrm>
            <a:off x="593725" y="959101"/>
            <a:ext cx="7953374" cy="141344"/>
          </a:xfrm>
          <a:prstGeom prst="rect">
            <a:avLst/>
          </a:prstGeom>
        </p:spPr>
        <p:txBody>
          <a:bodyPr lIns="0" tIns="0" rIns="0" bIns="0"/>
          <a:lstStyle>
            <a:lvl1pPr marL="0" indent="0" algn="l">
              <a:lnSpc>
                <a:spcPts val="1200"/>
              </a:lnSpc>
              <a:spcBef>
                <a:spcPts val="0"/>
              </a:spcBef>
              <a:buNone/>
              <a:defRPr sz="900" b="0" cap="none" spc="0" baseline="0">
                <a:solidFill>
                  <a:schemeClr val="accent4"/>
                </a:solidFill>
                <a:latin typeface="Lato" panose="020F05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cxnSp>
        <p:nvCxnSpPr>
          <p:cNvPr id="46" name="Straight Connector 45"/>
          <p:cNvCxnSpPr/>
          <p:nvPr userDrawn="1"/>
        </p:nvCxnSpPr>
        <p:spPr>
          <a:xfrm>
            <a:off x="593725" y="492067"/>
            <a:ext cx="9144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userDrawn="1"/>
        </p:nvSpPr>
        <p:spPr>
          <a:xfrm>
            <a:off x="593725" y="4722841"/>
            <a:ext cx="1783555" cy="123111"/>
          </a:xfrm>
          <a:prstGeom prst="rect">
            <a:avLst/>
          </a:prstGeom>
          <a:noFill/>
        </p:spPr>
        <p:txBody>
          <a:bodyPr wrap="square" lIns="0" tIns="0" rIns="0" bIns="0" rtlCol="0">
            <a:spAutoFit/>
          </a:bodyPr>
          <a:lstStyle/>
          <a:p>
            <a:pPr algn="l"/>
            <a:r>
              <a:rPr lang="en-US" sz="800" b="1" spc="30" baseline="0" dirty="0">
                <a:solidFill>
                  <a:schemeClr val="accent3"/>
                </a:solidFill>
                <a:latin typeface="Lato" panose="020F0502020204030203" pitchFamily="34" charset="0"/>
              </a:rPr>
              <a:t>JAFAR DESIGNS </a:t>
            </a:r>
            <a:r>
              <a:rPr lang="en-US" sz="800" b="1" spc="30" baseline="0" dirty="0">
                <a:solidFill>
                  <a:schemeClr val="accent2"/>
                </a:solidFill>
                <a:latin typeface="Lato" panose="020F0502020204030203" pitchFamily="34" charset="0"/>
              </a:rPr>
              <a:t>STUDIO</a:t>
            </a:r>
          </a:p>
        </p:txBody>
      </p:sp>
      <p:sp>
        <p:nvSpPr>
          <p:cNvPr id="39" name="TextBox 38"/>
          <p:cNvSpPr txBox="1"/>
          <p:nvPr userDrawn="1"/>
        </p:nvSpPr>
        <p:spPr>
          <a:xfrm>
            <a:off x="6681306" y="4722841"/>
            <a:ext cx="1160434" cy="123111"/>
          </a:xfrm>
          <a:prstGeom prst="rect">
            <a:avLst/>
          </a:prstGeom>
          <a:noFill/>
        </p:spPr>
        <p:txBody>
          <a:bodyPr wrap="square" lIns="0" tIns="0" rIns="0" bIns="0" rtlCol="0">
            <a:spAutoFit/>
          </a:bodyPr>
          <a:lstStyle/>
          <a:p>
            <a:pPr algn="r"/>
            <a:r>
              <a:rPr lang="en-US" sz="800" b="1" spc="30" baseline="0" dirty="0">
                <a:solidFill>
                  <a:schemeClr val="accent3"/>
                </a:solidFill>
                <a:latin typeface="Lato" panose="020F0502020204030203" pitchFamily="34" charset="0"/>
              </a:rPr>
              <a:t>BUSINESS </a:t>
            </a:r>
            <a:r>
              <a:rPr lang="en-US" sz="800" b="1" spc="30" baseline="0" dirty="0">
                <a:solidFill>
                  <a:schemeClr val="accent2"/>
                </a:solidFill>
                <a:latin typeface="Lato" panose="020F0502020204030203" pitchFamily="34" charset="0"/>
              </a:rPr>
              <a:t>PROPOSAL</a:t>
            </a:r>
          </a:p>
        </p:txBody>
      </p:sp>
      <p:sp>
        <p:nvSpPr>
          <p:cNvPr id="40" name="TextBox 39"/>
          <p:cNvSpPr txBox="1"/>
          <p:nvPr userDrawn="1"/>
        </p:nvSpPr>
        <p:spPr>
          <a:xfrm>
            <a:off x="7939422" y="4722841"/>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accent4"/>
                </a:solidFill>
                <a:latin typeface="Lato" panose="020F0502020204030203" pitchFamily="34" charset="0"/>
              </a:rPr>
              <a:pPr algn="r"/>
              <a:t>‹#›</a:t>
            </a:fld>
            <a:endParaRPr lang="en-US" sz="800" b="0" spc="30" baseline="0" dirty="0">
              <a:solidFill>
                <a:schemeClr val="accent4"/>
              </a:solidFill>
              <a:latin typeface="Lato" panose="020F0502020204030203" pitchFamily="34" charset="0"/>
            </a:endParaRPr>
          </a:p>
        </p:txBody>
      </p:sp>
      <p:sp>
        <p:nvSpPr>
          <p:cNvPr id="50" name="Freeform 5">
            <a:hlinkClick r:id="" action="ppaction://hlinkshowjump?jump=nextslide"/>
          </p:cNvPr>
          <p:cNvSpPr>
            <a:spLocks noEditPoints="1"/>
          </p:cNvSpPr>
          <p:nvPr userDrawn="1"/>
        </p:nvSpPr>
        <p:spPr bwMode="auto">
          <a:xfrm>
            <a:off x="8407428" y="4713316"/>
            <a:ext cx="141259" cy="141259"/>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5">
            <a:hlinkClick r:id="" action="ppaction://hlinkshowjump?jump=previousslide"/>
          </p:cNvPr>
          <p:cNvSpPr>
            <a:spLocks noEditPoints="1"/>
          </p:cNvSpPr>
          <p:nvPr userDrawn="1"/>
        </p:nvSpPr>
        <p:spPr bwMode="auto">
          <a:xfrm>
            <a:off x="8244097" y="4713316"/>
            <a:ext cx="141259" cy="141259"/>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icture Placeholder 9"/>
          <p:cNvSpPr>
            <a:spLocks noGrp="1"/>
          </p:cNvSpPr>
          <p:nvPr userDrawn="1">
            <p:ph type="pic" sz="quarter" idx="11"/>
          </p:nvPr>
        </p:nvSpPr>
        <p:spPr>
          <a:xfrm>
            <a:off x="591940" y="3128769"/>
            <a:ext cx="570159" cy="570159"/>
          </a:xfrm>
          <a:prstGeom prst="ellipse">
            <a:avLst/>
          </a:prstGeom>
          <a:ln w="12700">
            <a:solidFill>
              <a:schemeClr val="bg1"/>
            </a:solidFill>
          </a:ln>
        </p:spPr>
        <p:txBody>
          <a:bodyPr/>
          <a:lstStyle>
            <a:lvl1pPr>
              <a:defRPr sz="800">
                <a:solidFill>
                  <a:schemeClr val="accent4"/>
                </a:solidFill>
                <a:latin typeface="Lato" panose="020F0502020204030203" pitchFamily="34" charset="0"/>
              </a:defRPr>
            </a:lvl1pPr>
          </a:lstStyle>
          <a:p>
            <a:endParaRPr lang="en-US"/>
          </a:p>
        </p:txBody>
      </p:sp>
      <p:sp>
        <p:nvSpPr>
          <p:cNvPr id="23" name="Picture Placeholder 9"/>
          <p:cNvSpPr>
            <a:spLocks noGrp="1"/>
          </p:cNvSpPr>
          <p:nvPr userDrawn="1">
            <p:ph type="pic" sz="quarter" idx="20"/>
          </p:nvPr>
        </p:nvSpPr>
        <p:spPr>
          <a:xfrm>
            <a:off x="3524298" y="3132337"/>
            <a:ext cx="570159" cy="570159"/>
          </a:xfrm>
          <a:prstGeom prst="ellipse">
            <a:avLst/>
          </a:prstGeom>
          <a:ln w="12700">
            <a:solidFill>
              <a:schemeClr val="bg1"/>
            </a:solidFill>
          </a:ln>
        </p:spPr>
        <p:txBody>
          <a:bodyPr/>
          <a:lstStyle>
            <a:lvl1pPr>
              <a:defRPr sz="800">
                <a:solidFill>
                  <a:schemeClr val="accent4"/>
                </a:solidFill>
                <a:latin typeface="Lato" panose="020F0502020204030203" pitchFamily="34" charset="0"/>
              </a:defRPr>
            </a:lvl1pPr>
          </a:lstStyle>
          <a:p>
            <a:endParaRPr lang="en-US"/>
          </a:p>
        </p:txBody>
      </p:sp>
      <p:sp>
        <p:nvSpPr>
          <p:cNvPr id="24" name="Picture Placeholder 9"/>
          <p:cNvSpPr>
            <a:spLocks noGrp="1"/>
          </p:cNvSpPr>
          <p:nvPr userDrawn="1">
            <p:ph type="pic" sz="quarter" idx="21"/>
          </p:nvPr>
        </p:nvSpPr>
        <p:spPr>
          <a:xfrm>
            <a:off x="6426859" y="3132337"/>
            <a:ext cx="570159" cy="570159"/>
          </a:xfrm>
          <a:prstGeom prst="ellipse">
            <a:avLst/>
          </a:prstGeom>
          <a:ln w="12700">
            <a:solidFill>
              <a:schemeClr val="bg1"/>
            </a:solidFill>
          </a:ln>
        </p:spPr>
        <p:txBody>
          <a:bodyPr/>
          <a:lstStyle>
            <a:lvl1pPr>
              <a:defRPr sz="800">
                <a:solidFill>
                  <a:schemeClr val="accent4"/>
                </a:solidFill>
                <a:latin typeface="Lato" panose="020F0502020204030203" pitchFamily="34" charset="0"/>
              </a:defRPr>
            </a:lvl1pPr>
          </a:lstStyle>
          <a:p>
            <a:endParaRPr lang="en-US"/>
          </a:p>
        </p:txBody>
      </p:sp>
    </p:spTree>
    <p:extLst>
      <p:ext uri="{BB962C8B-B14F-4D97-AF65-F5344CB8AC3E}">
        <p14:creationId xmlns:p14="http://schemas.microsoft.com/office/powerpoint/2010/main" val="1295242203"/>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4">
                                            <p:txEl>
                                              <p:pRg st="0" end="0"/>
                                            </p:txEl>
                                          </p:spTgt>
                                        </p:tgtEl>
                                        <p:attrNameLst>
                                          <p:attrName>style.visibility</p:attrName>
                                        </p:attrNameLst>
                                      </p:cBhvr>
                                      <p:to>
                                        <p:strVal val="visible"/>
                                      </p:to>
                                    </p:set>
                                    <p:animEffect transition="in" filter="fade">
                                      <p:cBhvr>
                                        <p:cTn id="11" dur="500"/>
                                        <p:tgtEl>
                                          <p:spTgt spid="44">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5">
                                            <p:txEl>
                                              <p:pRg st="0" end="0"/>
                                            </p:txEl>
                                          </p:spTgt>
                                        </p:tgtEl>
                                        <p:attrNameLst>
                                          <p:attrName>style.visibility</p:attrName>
                                        </p:attrNameLst>
                                      </p:cBhvr>
                                      <p:to>
                                        <p:strVal val="visible"/>
                                      </p:to>
                                    </p:set>
                                    <p:animEffect transition="in" filter="fade">
                                      <p:cBhvr>
                                        <p:cTn id="15"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10" presetClass="entr" presetSubtype="0"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fade">
                      <p:cBhvr>
                        <p:cTn dur="500"/>
                        <p:tgtEl>
                          <p:spTgt spid="44"/>
                        </p:tgtEl>
                      </p:cBhvr>
                    </p:animEffect>
                  </p:childTnLst>
                </p:cTn>
              </p:par>
            </p:tnLst>
          </p:tmpl>
        </p:tmplLst>
      </p:bldP>
      <p:bldP spid="45" grpId="0" build="p">
        <p:tmplLst>
          <p:tmpl lvl="1">
            <p:tnLst>
              <p:par>
                <p:cTn presetID="10" presetClass="entr" presetSubtype="0" fill="hold" nodeType="after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Break P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5143500"/>
          </a:xfrm>
          <a:prstGeom prst="rect">
            <a:avLst/>
          </a:prstGeom>
        </p:spPr>
        <p:txBody>
          <a:bodyPr/>
          <a:lstStyle>
            <a:lvl1pPr>
              <a:defRPr>
                <a:solidFill>
                  <a:schemeClr val="accent4"/>
                </a:solidFill>
                <a:latin typeface="Lato" panose="020F0502020204030203" pitchFamily="34" charset="0"/>
              </a:defRPr>
            </a:lvl1pPr>
          </a:lstStyle>
          <a:p>
            <a:endParaRPr lang="en-US"/>
          </a:p>
        </p:txBody>
      </p:sp>
    </p:spTree>
    <p:extLst>
      <p:ext uri="{BB962C8B-B14F-4D97-AF65-F5344CB8AC3E}">
        <p14:creationId xmlns:p14="http://schemas.microsoft.com/office/powerpoint/2010/main" val="3807653029"/>
      </p:ext>
    </p:extLst>
  </p:cSld>
  <p:clrMapOvr>
    <a:masterClrMapping/>
  </p:clrMapOvr>
  <p:transition spd="slow" advClick="0" advTm="3000">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6662225"/>
      </p:ext>
    </p:extLst>
  </p:cSld>
  <p:clrMapOvr>
    <a:masterClrMapping/>
  </p:clrMapOvr>
  <p:transition spd="slow" advClick="0" advTm="3000">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Full Background">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2406971"/>
      </p:ext>
    </p:extLst>
  </p:cSld>
  <p:clrMapOvr>
    <a:masterClrMapping/>
  </p:clrMapOvr>
  <p:transition spd="slow" advClick="0" advTm="3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elcome Message">
    <p:spTree>
      <p:nvGrpSpPr>
        <p:cNvPr id="1" name=""/>
        <p:cNvGrpSpPr/>
        <p:nvPr/>
      </p:nvGrpSpPr>
      <p:grpSpPr>
        <a:xfrm>
          <a:off x="0" y="0"/>
          <a:ext cx="0" cy="0"/>
          <a:chOff x="0" y="0"/>
          <a:chExt cx="0" cy="0"/>
        </a:xfrm>
      </p:grpSpPr>
      <p:sp>
        <p:nvSpPr>
          <p:cNvPr id="5" name="Picture Placeholder 9"/>
          <p:cNvSpPr>
            <a:spLocks noGrp="1"/>
          </p:cNvSpPr>
          <p:nvPr>
            <p:ph type="pic" sz="quarter" idx="11"/>
          </p:nvPr>
        </p:nvSpPr>
        <p:spPr>
          <a:xfrm>
            <a:off x="4090271" y="1588761"/>
            <a:ext cx="963458" cy="963458"/>
          </a:xfrm>
          <a:prstGeom prst="ellipse">
            <a:avLst/>
          </a:prstGeom>
          <a:ln w="12700">
            <a:solidFill>
              <a:schemeClr val="bg1"/>
            </a:solidFill>
          </a:ln>
        </p:spPr>
        <p:txBody>
          <a:bodyPr/>
          <a:lstStyle>
            <a:lvl1pPr>
              <a:defRPr sz="1000">
                <a:solidFill>
                  <a:schemeClr val="accent4"/>
                </a:solidFill>
                <a:latin typeface="Lato" panose="020F0502020204030203" pitchFamily="34" charset="0"/>
              </a:defRPr>
            </a:lvl1pPr>
          </a:lstStyle>
          <a:p>
            <a:endParaRPr lang="en-US" dirty="0"/>
          </a:p>
        </p:txBody>
      </p:sp>
    </p:spTree>
    <p:extLst>
      <p:ext uri="{BB962C8B-B14F-4D97-AF65-F5344CB8AC3E}">
        <p14:creationId xmlns:p14="http://schemas.microsoft.com/office/powerpoint/2010/main" val="3573653703"/>
      </p:ext>
    </p:extLst>
  </p:cSld>
  <p:clrMapOvr>
    <a:masterClrMapping/>
  </p:clrMapOvr>
  <p:transition spd="slow" advClick="0" advTm="3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ny History Page 1">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584202" y="575841"/>
            <a:ext cx="7953374" cy="383260"/>
          </a:xfrm>
          <a:prstGeom prst="rect">
            <a:avLst/>
          </a:prstGeom>
        </p:spPr>
        <p:txBody>
          <a:bodyPr lIns="0" tIns="0" rIns="0" bIns="0"/>
          <a:lstStyle>
            <a:lvl1pPr marL="0" indent="0" algn="l">
              <a:lnSpc>
                <a:spcPct val="100000"/>
              </a:lnSpc>
              <a:spcBef>
                <a:spcPts val="0"/>
              </a:spcBef>
              <a:buNone/>
              <a:defRPr sz="2200" b="0" cap="all" spc="50" baseline="0">
                <a:solidFill>
                  <a:schemeClr val="accent1"/>
                </a:solidFill>
                <a:latin typeface="Lato Black" panose="020F0A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sp>
        <p:nvSpPr>
          <p:cNvPr id="3" name="Text Placeholder 9"/>
          <p:cNvSpPr>
            <a:spLocks noGrp="1"/>
          </p:cNvSpPr>
          <p:nvPr>
            <p:ph type="body" sz="quarter" idx="11"/>
          </p:nvPr>
        </p:nvSpPr>
        <p:spPr>
          <a:xfrm>
            <a:off x="593725" y="959101"/>
            <a:ext cx="7953374" cy="141344"/>
          </a:xfrm>
          <a:prstGeom prst="rect">
            <a:avLst/>
          </a:prstGeom>
        </p:spPr>
        <p:txBody>
          <a:bodyPr lIns="0" tIns="0" rIns="0" bIns="0"/>
          <a:lstStyle>
            <a:lvl1pPr marL="0" indent="0" algn="l">
              <a:lnSpc>
                <a:spcPts val="1200"/>
              </a:lnSpc>
              <a:spcBef>
                <a:spcPts val="0"/>
              </a:spcBef>
              <a:buNone/>
              <a:defRPr sz="900" b="0" cap="none" spc="0" baseline="0">
                <a:solidFill>
                  <a:schemeClr val="accent4"/>
                </a:solidFill>
                <a:latin typeface="Lato" panose="020F05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cxnSp>
        <p:nvCxnSpPr>
          <p:cNvPr id="5" name="Straight Connector 4"/>
          <p:cNvCxnSpPr/>
          <p:nvPr userDrawn="1"/>
        </p:nvCxnSpPr>
        <p:spPr>
          <a:xfrm>
            <a:off x="593725" y="492067"/>
            <a:ext cx="9144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9" name="Picture Placeholder 9"/>
          <p:cNvSpPr>
            <a:spLocks noGrp="1"/>
          </p:cNvSpPr>
          <p:nvPr>
            <p:ph type="pic" sz="quarter" idx="12"/>
          </p:nvPr>
        </p:nvSpPr>
        <p:spPr>
          <a:xfrm>
            <a:off x="4189509" y="1590011"/>
            <a:ext cx="1035714" cy="1035714"/>
          </a:xfrm>
          <a:prstGeom prst="ellipse">
            <a:avLst/>
          </a:prstGeom>
          <a:noFill/>
          <a:ln w="12700">
            <a:solidFill>
              <a:schemeClr val="bg1"/>
            </a:solidFill>
          </a:ln>
        </p:spPr>
        <p:txBody>
          <a:bodyPr/>
          <a:lstStyle>
            <a:lvl1pPr>
              <a:defRPr sz="1000">
                <a:solidFill>
                  <a:schemeClr val="accent4"/>
                </a:solidFill>
                <a:latin typeface="Lato" panose="020F0502020204030203" pitchFamily="34" charset="0"/>
              </a:defRPr>
            </a:lvl1pPr>
          </a:lstStyle>
          <a:p>
            <a:endParaRPr lang="en-US" dirty="0"/>
          </a:p>
        </p:txBody>
      </p:sp>
      <p:sp>
        <p:nvSpPr>
          <p:cNvPr id="20" name="Picture Placeholder 9"/>
          <p:cNvSpPr>
            <a:spLocks noGrp="1"/>
          </p:cNvSpPr>
          <p:nvPr>
            <p:ph type="pic" sz="quarter" idx="13"/>
          </p:nvPr>
        </p:nvSpPr>
        <p:spPr>
          <a:xfrm>
            <a:off x="1520359" y="3233602"/>
            <a:ext cx="1035714" cy="1035714"/>
          </a:xfrm>
          <a:prstGeom prst="ellipse">
            <a:avLst/>
          </a:prstGeom>
          <a:noFill/>
          <a:ln w="12700">
            <a:solidFill>
              <a:schemeClr val="bg1"/>
            </a:solidFill>
          </a:ln>
        </p:spPr>
        <p:txBody>
          <a:bodyPr/>
          <a:lstStyle>
            <a:lvl1pPr>
              <a:defRPr sz="1000">
                <a:solidFill>
                  <a:schemeClr val="accent4"/>
                </a:solidFill>
                <a:latin typeface="Lato" panose="020F0502020204030203" pitchFamily="34" charset="0"/>
              </a:defRPr>
            </a:lvl1pPr>
          </a:lstStyle>
          <a:p>
            <a:endParaRPr lang="en-US" dirty="0"/>
          </a:p>
        </p:txBody>
      </p:sp>
      <p:sp>
        <p:nvSpPr>
          <p:cNvPr id="21" name="Picture Placeholder 9"/>
          <p:cNvSpPr>
            <a:spLocks noGrp="1"/>
          </p:cNvSpPr>
          <p:nvPr>
            <p:ph type="pic" sz="quarter" idx="14"/>
          </p:nvPr>
        </p:nvSpPr>
        <p:spPr>
          <a:xfrm>
            <a:off x="6907309" y="3233602"/>
            <a:ext cx="1035714" cy="1035714"/>
          </a:xfrm>
          <a:prstGeom prst="ellipse">
            <a:avLst/>
          </a:prstGeom>
          <a:noFill/>
          <a:ln w="12700">
            <a:solidFill>
              <a:schemeClr val="bg1"/>
            </a:solidFill>
          </a:ln>
        </p:spPr>
        <p:txBody>
          <a:bodyPr/>
          <a:lstStyle>
            <a:lvl1pPr>
              <a:defRPr sz="1000">
                <a:solidFill>
                  <a:schemeClr val="accent4"/>
                </a:solidFill>
                <a:latin typeface="Lato" panose="020F0502020204030203" pitchFamily="34" charset="0"/>
              </a:defRPr>
            </a:lvl1pPr>
          </a:lstStyle>
          <a:p>
            <a:endParaRPr lang="en-US" dirty="0"/>
          </a:p>
        </p:txBody>
      </p:sp>
      <p:sp>
        <p:nvSpPr>
          <p:cNvPr id="9" name="TextBox 8"/>
          <p:cNvSpPr txBox="1"/>
          <p:nvPr userDrawn="1"/>
        </p:nvSpPr>
        <p:spPr>
          <a:xfrm>
            <a:off x="593725" y="4722841"/>
            <a:ext cx="1783555" cy="123111"/>
          </a:xfrm>
          <a:prstGeom prst="rect">
            <a:avLst/>
          </a:prstGeom>
          <a:noFill/>
        </p:spPr>
        <p:txBody>
          <a:bodyPr wrap="square" lIns="0" tIns="0" rIns="0" bIns="0" rtlCol="0">
            <a:spAutoFit/>
          </a:bodyPr>
          <a:lstStyle/>
          <a:p>
            <a:pPr algn="l"/>
            <a:r>
              <a:rPr lang="en-US" sz="800" b="1" spc="30" baseline="0" dirty="0">
                <a:solidFill>
                  <a:schemeClr val="accent3"/>
                </a:solidFill>
                <a:latin typeface="Lato" panose="020F0502020204030203" pitchFamily="34" charset="0"/>
              </a:rPr>
              <a:t>JAFAR DESIGNS </a:t>
            </a:r>
            <a:r>
              <a:rPr lang="en-US" sz="800" b="1" spc="30" baseline="0" dirty="0">
                <a:solidFill>
                  <a:schemeClr val="accent2"/>
                </a:solidFill>
                <a:latin typeface="Lato" panose="020F0502020204030203" pitchFamily="34" charset="0"/>
              </a:rPr>
              <a:t>STUDIO</a:t>
            </a:r>
          </a:p>
        </p:txBody>
      </p:sp>
      <p:sp>
        <p:nvSpPr>
          <p:cNvPr id="11" name="TextBox 10"/>
          <p:cNvSpPr txBox="1"/>
          <p:nvPr userDrawn="1"/>
        </p:nvSpPr>
        <p:spPr>
          <a:xfrm>
            <a:off x="6681306" y="4722841"/>
            <a:ext cx="1160434" cy="123111"/>
          </a:xfrm>
          <a:prstGeom prst="rect">
            <a:avLst/>
          </a:prstGeom>
          <a:noFill/>
        </p:spPr>
        <p:txBody>
          <a:bodyPr wrap="square" lIns="0" tIns="0" rIns="0" bIns="0" rtlCol="0">
            <a:spAutoFit/>
          </a:bodyPr>
          <a:lstStyle/>
          <a:p>
            <a:pPr algn="r"/>
            <a:r>
              <a:rPr lang="en-US" sz="800" b="1" spc="30" baseline="0" dirty="0">
                <a:solidFill>
                  <a:schemeClr val="accent3"/>
                </a:solidFill>
                <a:latin typeface="Lato" panose="020F0502020204030203" pitchFamily="34" charset="0"/>
              </a:rPr>
              <a:t>BUSINESS </a:t>
            </a:r>
            <a:r>
              <a:rPr lang="en-US" sz="800" b="1" spc="30" baseline="0" dirty="0">
                <a:solidFill>
                  <a:schemeClr val="accent2"/>
                </a:solidFill>
                <a:latin typeface="Lato" panose="020F0502020204030203" pitchFamily="34" charset="0"/>
              </a:rPr>
              <a:t>PROPOSAL</a:t>
            </a:r>
          </a:p>
        </p:txBody>
      </p:sp>
      <p:sp>
        <p:nvSpPr>
          <p:cNvPr id="12" name="TextBox 11"/>
          <p:cNvSpPr txBox="1"/>
          <p:nvPr userDrawn="1"/>
        </p:nvSpPr>
        <p:spPr>
          <a:xfrm>
            <a:off x="7939422" y="4722841"/>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accent4"/>
                </a:solidFill>
                <a:latin typeface="Lato" panose="020F0502020204030203" pitchFamily="34" charset="0"/>
              </a:rPr>
              <a:pPr algn="r"/>
              <a:t>‹#›</a:t>
            </a:fld>
            <a:endParaRPr lang="en-US" sz="800" b="0" spc="30" baseline="0" dirty="0">
              <a:solidFill>
                <a:schemeClr val="accent4"/>
              </a:solidFill>
              <a:latin typeface="Lato" panose="020F0502020204030203" pitchFamily="34" charset="0"/>
            </a:endParaRPr>
          </a:p>
        </p:txBody>
      </p:sp>
      <p:sp>
        <p:nvSpPr>
          <p:cNvPr id="17" name="Freeform 5">
            <a:hlinkClick r:id="" action="ppaction://hlinkshowjump?jump=nextslide"/>
          </p:cNvPr>
          <p:cNvSpPr>
            <a:spLocks noEditPoints="1"/>
          </p:cNvSpPr>
          <p:nvPr userDrawn="1"/>
        </p:nvSpPr>
        <p:spPr bwMode="auto">
          <a:xfrm>
            <a:off x="8407428" y="4713316"/>
            <a:ext cx="141259" cy="141259"/>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5">
            <a:hlinkClick r:id="" action="ppaction://hlinkshowjump?jump=previousslide"/>
          </p:cNvPr>
          <p:cNvSpPr>
            <a:spLocks noEditPoints="1"/>
          </p:cNvSpPr>
          <p:nvPr userDrawn="1"/>
        </p:nvSpPr>
        <p:spPr bwMode="auto">
          <a:xfrm>
            <a:off x="8244097" y="4713316"/>
            <a:ext cx="141259" cy="141259"/>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820526287"/>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ny History Page 2">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584202" y="575841"/>
            <a:ext cx="7953374" cy="383260"/>
          </a:xfrm>
          <a:prstGeom prst="rect">
            <a:avLst/>
          </a:prstGeom>
        </p:spPr>
        <p:txBody>
          <a:bodyPr lIns="0" tIns="0" rIns="0" bIns="0"/>
          <a:lstStyle>
            <a:lvl1pPr marL="0" indent="0" algn="l">
              <a:lnSpc>
                <a:spcPct val="100000"/>
              </a:lnSpc>
              <a:spcBef>
                <a:spcPts val="0"/>
              </a:spcBef>
              <a:buNone/>
              <a:defRPr sz="2200" b="0" cap="all" spc="50" baseline="0">
                <a:solidFill>
                  <a:schemeClr val="accent1"/>
                </a:solidFill>
                <a:latin typeface="Lato Black" panose="020F0A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sp>
        <p:nvSpPr>
          <p:cNvPr id="3" name="Text Placeholder 9"/>
          <p:cNvSpPr>
            <a:spLocks noGrp="1"/>
          </p:cNvSpPr>
          <p:nvPr>
            <p:ph type="body" sz="quarter" idx="11"/>
          </p:nvPr>
        </p:nvSpPr>
        <p:spPr>
          <a:xfrm>
            <a:off x="593725" y="959101"/>
            <a:ext cx="7953374" cy="141344"/>
          </a:xfrm>
          <a:prstGeom prst="rect">
            <a:avLst/>
          </a:prstGeom>
        </p:spPr>
        <p:txBody>
          <a:bodyPr lIns="0" tIns="0" rIns="0" bIns="0"/>
          <a:lstStyle>
            <a:lvl1pPr marL="0" indent="0" algn="l">
              <a:lnSpc>
                <a:spcPts val="1200"/>
              </a:lnSpc>
              <a:spcBef>
                <a:spcPts val="0"/>
              </a:spcBef>
              <a:buNone/>
              <a:defRPr sz="900" b="0" cap="none" spc="0" baseline="0">
                <a:solidFill>
                  <a:schemeClr val="accent4"/>
                </a:solidFill>
                <a:latin typeface="Lato" panose="020F05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cxnSp>
        <p:nvCxnSpPr>
          <p:cNvPr id="5" name="Straight Connector 4"/>
          <p:cNvCxnSpPr/>
          <p:nvPr userDrawn="1"/>
        </p:nvCxnSpPr>
        <p:spPr>
          <a:xfrm>
            <a:off x="593725" y="492067"/>
            <a:ext cx="9144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Picture Placeholder 9"/>
          <p:cNvSpPr>
            <a:spLocks noGrp="1"/>
          </p:cNvSpPr>
          <p:nvPr>
            <p:ph type="pic" sz="quarter" idx="13"/>
          </p:nvPr>
        </p:nvSpPr>
        <p:spPr>
          <a:xfrm>
            <a:off x="1520359" y="1590770"/>
            <a:ext cx="1035714" cy="1035714"/>
          </a:xfrm>
          <a:prstGeom prst="ellipse">
            <a:avLst/>
          </a:prstGeom>
          <a:noFill/>
          <a:ln w="12700">
            <a:solidFill>
              <a:schemeClr val="bg1"/>
            </a:solidFill>
          </a:ln>
        </p:spPr>
        <p:txBody>
          <a:bodyPr/>
          <a:lstStyle>
            <a:lvl1pPr>
              <a:defRPr sz="1000">
                <a:solidFill>
                  <a:schemeClr val="accent4"/>
                </a:solidFill>
                <a:latin typeface="Lato" panose="020F0502020204030203" pitchFamily="34" charset="0"/>
              </a:defRPr>
            </a:lvl1pPr>
          </a:lstStyle>
          <a:p>
            <a:endParaRPr lang="en-US" dirty="0"/>
          </a:p>
        </p:txBody>
      </p:sp>
      <p:sp>
        <p:nvSpPr>
          <p:cNvPr id="14" name="Picture Placeholder 9"/>
          <p:cNvSpPr>
            <a:spLocks noGrp="1"/>
          </p:cNvSpPr>
          <p:nvPr>
            <p:ph type="pic" sz="quarter" idx="14"/>
          </p:nvPr>
        </p:nvSpPr>
        <p:spPr>
          <a:xfrm>
            <a:off x="6907309" y="1590770"/>
            <a:ext cx="1035714" cy="1035714"/>
          </a:xfrm>
          <a:prstGeom prst="ellipse">
            <a:avLst/>
          </a:prstGeom>
          <a:noFill/>
          <a:ln w="12700">
            <a:solidFill>
              <a:schemeClr val="bg1"/>
            </a:solidFill>
          </a:ln>
        </p:spPr>
        <p:txBody>
          <a:bodyPr/>
          <a:lstStyle>
            <a:lvl1pPr>
              <a:defRPr sz="1000">
                <a:solidFill>
                  <a:schemeClr val="accent4"/>
                </a:solidFill>
                <a:latin typeface="Lato" panose="020F0502020204030203" pitchFamily="34" charset="0"/>
              </a:defRPr>
            </a:lvl1pPr>
          </a:lstStyle>
          <a:p>
            <a:endParaRPr lang="en-US" dirty="0"/>
          </a:p>
        </p:txBody>
      </p:sp>
      <p:sp>
        <p:nvSpPr>
          <p:cNvPr id="15" name="Picture Placeholder 9"/>
          <p:cNvSpPr>
            <a:spLocks noGrp="1"/>
          </p:cNvSpPr>
          <p:nvPr>
            <p:ph type="pic" sz="quarter" idx="12"/>
          </p:nvPr>
        </p:nvSpPr>
        <p:spPr>
          <a:xfrm>
            <a:off x="4211734" y="3233602"/>
            <a:ext cx="1035714" cy="1035714"/>
          </a:xfrm>
          <a:prstGeom prst="ellipse">
            <a:avLst/>
          </a:prstGeom>
          <a:noFill/>
          <a:ln w="12700">
            <a:solidFill>
              <a:schemeClr val="bg1"/>
            </a:solidFill>
          </a:ln>
        </p:spPr>
        <p:txBody>
          <a:bodyPr/>
          <a:lstStyle>
            <a:lvl1pPr>
              <a:defRPr sz="1000">
                <a:solidFill>
                  <a:schemeClr val="accent4"/>
                </a:solidFill>
                <a:latin typeface="Lato" panose="020F0502020204030203" pitchFamily="34" charset="0"/>
              </a:defRPr>
            </a:lvl1pPr>
          </a:lstStyle>
          <a:p>
            <a:endParaRPr lang="en-US" dirty="0"/>
          </a:p>
        </p:txBody>
      </p:sp>
      <p:sp>
        <p:nvSpPr>
          <p:cNvPr id="9" name="TextBox 8"/>
          <p:cNvSpPr txBox="1"/>
          <p:nvPr userDrawn="1"/>
        </p:nvSpPr>
        <p:spPr>
          <a:xfrm>
            <a:off x="593725" y="4722841"/>
            <a:ext cx="1783555" cy="123111"/>
          </a:xfrm>
          <a:prstGeom prst="rect">
            <a:avLst/>
          </a:prstGeom>
          <a:noFill/>
        </p:spPr>
        <p:txBody>
          <a:bodyPr wrap="square" lIns="0" tIns="0" rIns="0" bIns="0" rtlCol="0">
            <a:spAutoFit/>
          </a:bodyPr>
          <a:lstStyle/>
          <a:p>
            <a:pPr algn="l"/>
            <a:r>
              <a:rPr lang="en-US" sz="800" b="1" spc="30" baseline="0" dirty="0">
                <a:solidFill>
                  <a:schemeClr val="accent3"/>
                </a:solidFill>
                <a:latin typeface="Lato" panose="020F0502020204030203" pitchFamily="34" charset="0"/>
              </a:rPr>
              <a:t>JAFAR DESIGNS </a:t>
            </a:r>
            <a:r>
              <a:rPr lang="en-US" sz="800" b="1" spc="30" baseline="0" dirty="0">
                <a:solidFill>
                  <a:schemeClr val="accent2"/>
                </a:solidFill>
                <a:latin typeface="Lato" panose="020F0502020204030203" pitchFamily="34" charset="0"/>
              </a:rPr>
              <a:t>STUDIO</a:t>
            </a:r>
          </a:p>
        </p:txBody>
      </p:sp>
      <p:sp>
        <p:nvSpPr>
          <p:cNvPr id="11" name="TextBox 10"/>
          <p:cNvSpPr txBox="1"/>
          <p:nvPr userDrawn="1"/>
        </p:nvSpPr>
        <p:spPr>
          <a:xfrm>
            <a:off x="6681306" y="4722841"/>
            <a:ext cx="1160434" cy="123111"/>
          </a:xfrm>
          <a:prstGeom prst="rect">
            <a:avLst/>
          </a:prstGeom>
          <a:noFill/>
        </p:spPr>
        <p:txBody>
          <a:bodyPr wrap="square" lIns="0" tIns="0" rIns="0" bIns="0" rtlCol="0">
            <a:spAutoFit/>
          </a:bodyPr>
          <a:lstStyle/>
          <a:p>
            <a:pPr algn="r"/>
            <a:r>
              <a:rPr lang="en-US" sz="800" b="1" spc="30" baseline="0" dirty="0">
                <a:solidFill>
                  <a:schemeClr val="accent3"/>
                </a:solidFill>
                <a:latin typeface="Lato" panose="020F0502020204030203" pitchFamily="34" charset="0"/>
              </a:rPr>
              <a:t>BUSINESS </a:t>
            </a:r>
            <a:r>
              <a:rPr lang="en-US" sz="800" b="1" spc="30" baseline="0" dirty="0">
                <a:solidFill>
                  <a:schemeClr val="accent2"/>
                </a:solidFill>
                <a:latin typeface="Lato" panose="020F0502020204030203" pitchFamily="34" charset="0"/>
              </a:rPr>
              <a:t>PROPOSAL</a:t>
            </a:r>
          </a:p>
        </p:txBody>
      </p:sp>
      <p:sp>
        <p:nvSpPr>
          <p:cNvPr id="12" name="TextBox 11"/>
          <p:cNvSpPr txBox="1"/>
          <p:nvPr userDrawn="1"/>
        </p:nvSpPr>
        <p:spPr>
          <a:xfrm>
            <a:off x="7939422" y="4722841"/>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accent4"/>
                </a:solidFill>
                <a:latin typeface="Lato" panose="020F0502020204030203" pitchFamily="34" charset="0"/>
              </a:rPr>
              <a:pPr algn="r"/>
              <a:t>‹#›</a:t>
            </a:fld>
            <a:endParaRPr lang="en-US" sz="800" b="0" spc="30" baseline="0" dirty="0">
              <a:solidFill>
                <a:schemeClr val="accent4"/>
              </a:solidFill>
              <a:latin typeface="Lato" panose="020F0502020204030203" pitchFamily="34" charset="0"/>
            </a:endParaRPr>
          </a:p>
        </p:txBody>
      </p:sp>
      <p:sp>
        <p:nvSpPr>
          <p:cNvPr id="20" name="Freeform 5">
            <a:hlinkClick r:id="" action="ppaction://hlinkshowjump?jump=nextslide"/>
          </p:cNvPr>
          <p:cNvSpPr>
            <a:spLocks noEditPoints="1"/>
          </p:cNvSpPr>
          <p:nvPr userDrawn="1"/>
        </p:nvSpPr>
        <p:spPr bwMode="auto">
          <a:xfrm>
            <a:off x="8407428" y="4713316"/>
            <a:ext cx="141259" cy="141259"/>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5">
            <a:hlinkClick r:id="" action="ppaction://hlinkshowjump?jump=previousslide"/>
          </p:cNvPr>
          <p:cNvSpPr>
            <a:spLocks noEditPoints="1"/>
          </p:cNvSpPr>
          <p:nvPr userDrawn="1"/>
        </p:nvSpPr>
        <p:spPr bwMode="auto">
          <a:xfrm>
            <a:off x="8244097" y="4713316"/>
            <a:ext cx="141259" cy="141259"/>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752056386"/>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eet Our Team Page">
    <p:spTree>
      <p:nvGrpSpPr>
        <p:cNvPr id="1" name=""/>
        <p:cNvGrpSpPr/>
        <p:nvPr/>
      </p:nvGrpSpPr>
      <p:grpSpPr>
        <a:xfrm>
          <a:off x="0" y="0"/>
          <a:ext cx="0" cy="0"/>
          <a:chOff x="0" y="0"/>
          <a:chExt cx="0" cy="0"/>
        </a:xfrm>
      </p:grpSpPr>
      <p:sp>
        <p:nvSpPr>
          <p:cNvPr id="16" name="Picture Placeholder 9"/>
          <p:cNvSpPr>
            <a:spLocks noGrp="1"/>
          </p:cNvSpPr>
          <p:nvPr>
            <p:ph type="pic" sz="quarter" idx="11"/>
          </p:nvPr>
        </p:nvSpPr>
        <p:spPr>
          <a:xfrm>
            <a:off x="836170" y="1491268"/>
            <a:ext cx="895352" cy="895352"/>
          </a:xfrm>
          <a:prstGeom prst="ellipse">
            <a:avLst/>
          </a:prstGeom>
          <a:ln w="12700">
            <a:solidFill>
              <a:schemeClr val="bg1"/>
            </a:solidFill>
          </a:ln>
        </p:spPr>
        <p:txBody>
          <a:bodyPr/>
          <a:lstStyle>
            <a:lvl1pPr>
              <a:defRPr sz="1000">
                <a:solidFill>
                  <a:schemeClr val="accent4"/>
                </a:solidFill>
                <a:latin typeface="Lato" panose="020F0502020204030203" pitchFamily="34" charset="0"/>
              </a:defRPr>
            </a:lvl1pPr>
          </a:lstStyle>
          <a:p>
            <a:endParaRPr lang="en-US"/>
          </a:p>
        </p:txBody>
      </p:sp>
      <p:sp>
        <p:nvSpPr>
          <p:cNvPr id="17" name="Picture Placeholder 9"/>
          <p:cNvSpPr>
            <a:spLocks noGrp="1"/>
          </p:cNvSpPr>
          <p:nvPr>
            <p:ph type="pic" sz="quarter" idx="12"/>
          </p:nvPr>
        </p:nvSpPr>
        <p:spPr>
          <a:xfrm>
            <a:off x="2480030" y="1491268"/>
            <a:ext cx="895352" cy="895352"/>
          </a:xfrm>
          <a:prstGeom prst="ellipse">
            <a:avLst/>
          </a:prstGeom>
          <a:ln w="12700">
            <a:solidFill>
              <a:schemeClr val="bg1"/>
            </a:solidFill>
          </a:ln>
        </p:spPr>
        <p:txBody>
          <a:bodyPr/>
          <a:lstStyle>
            <a:lvl1pPr>
              <a:defRPr sz="1000">
                <a:solidFill>
                  <a:schemeClr val="accent4"/>
                </a:solidFill>
                <a:latin typeface="Lato" panose="020F0502020204030203" pitchFamily="34" charset="0"/>
              </a:defRPr>
            </a:lvl1pPr>
          </a:lstStyle>
          <a:p>
            <a:endParaRPr lang="en-US"/>
          </a:p>
        </p:txBody>
      </p:sp>
      <p:sp>
        <p:nvSpPr>
          <p:cNvPr id="18" name="Picture Placeholder 9"/>
          <p:cNvSpPr>
            <a:spLocks noGrp="1"/>
          </p:cNvSpPr>
          <p:nvPr>
            <p:ph type="pic" sz="quarter" idx="13"/>
          </p:nvPr>
        </p:nvSpPr>
        <p:spPr>
          <a:xfrm>
            <a:off x="4123890" y="1491268"/>
            <a:ext cx="895352" cy="895352"/>
          </a:xfrm>
          <a:prstGeom prst="ellipse">
            <a:avLst/>
          </a:prstGeom>
          <a:ln w="12700">
            <a:solidFill>
              <a:schemeClr val="bg1"/>
            </a:solidFill>
          </a:ln>
        </p:spPr>
        <p:txBody>
          <a:bodyPr/>
          <a:lstStyle>
            <a:lvl1pPr>
              <a:defRPr sz="1000">
                <a:solidFill>
                  <a:schemeClr val="accent4"/>
                </a:solidFill>
                <a:latin typeface="Lato" panose="020F0502020204030203" pitchFamily="34" charset="0"/>
              </a:defRPr>
            </a:lvl1pPr>
          </a:lstStyle>
          <a:p>
            <a:endParaRPr lang="en-US"/>
          </a:p>
        </p:txBody>
      </p:sp>
      <p:sp>
        <p:nvSpPr>
          <p:cNvPr id="19" name="Picture Placeholder 9"/>
          <p:cNvSpPr>
            <a:spLocks noGrp="1"/>
          </p:cNvSpPr>
          <p:nvPr>
            <p:ph type="pic" sz="quarter" idx="14"/>
          </p:nvPr>
        </p:nvSpPr>
        <p:spPr>
          <a:xfrm>
            <a:off x="5767750" y="1491268"/>
            <a:ext cx="895352" cy="895352"/>
          </a:xfrm>
          <a:prstGeom prst="ellipse">
            <a:avLst/>
          </a:prstGeom>
          <a:ln w="12700">
            <a:solidFill>
              <a:schemeClr val="bg1"/>
            </a:solidFill>
          </a:ln>
        </p:spPr>
        <p:txBody>
          <a:bodyPr/>
          <a:lstStyle>
            <a:lvl1pPr>
              <a:defRPr sz="1000">
                <a:solidFill>
                  <a:schemeClr val="accent4"/>
                </a:solidFill>
                <a:latin typeface="Lato" panose="020F0502020204030203" pitchFamily="34" charset="0"/>
              </a:defRPr>
            </a:lvl1pPr>
          </a:lstStyle>
          <a:p>
            <a:endParaRPr lang="en-US"/>
          </a:p>
        </p:txBody>
      </p:sp>
      <p:sp>
        <p:nvSpPr>
          <p:cNvPr id="20" name="Picture Placeholder 9"/>
          <p:cNvSpPr>
            <a:spLocks noGrp="1"/>
          </p:cNvSpPr>
          <p:nvPr>
            <p:ph type="pic" sz="quarter" idx="15"/>
          </p:nvPr>
        </p:nvSpPr>
        <p:spPr>
          <a:xfrm>
            <a:off x="7411611" y="1491268"/>
            <a:ext cx="895352" cy="895352"/>
          </a:xfrm>
          <a:prstGeom prst="ellipse">
            <a:avLst/>
          </a:prstGeom>
          <a:ln w="12700">
            <a:solidFill>
              <a:schemeClr val="bg1"/>
            </a:solidFill>
          </a:ln>
        </p:spPr>
        <p:txBody>
          <a:bodyPr/>
          <a:lstStyle>
            <a:lvl1pPr>
              <a:defRPr sz="1000">
                <a:solidFill>
                  <a:schemeClr val="accent4"/>
                </a:solidFill>
                <a:latin typeface="Lato" panose="020F0502020204030203" pitchFamily="34" charset="0"/>
              </a:defRPr>
            </a:lvl1pPr>
          </a:lstStyle>
          <a:p>
            <a:endParaRPr lang="en-US"/>
          </a:p>
        </p:txBody>
      </p:sp>
      <p:sp>
        <p:nvSpPr>
          <p:cNvPr id="21" name="Picture Placeholder 9"/>
          <p:cNvSpPr>
            <a:spLocks noGrp="1"/>
          </p:cNvSpPr>
          <p:nvPr>
            <p:ph type="pic" sz="quarter" idx="16"/>
          </p:nvPr>
        </p:nvSpPr>
        <p:spPr>
          <a:xfrm>
            <a:off x="836170" y="2990521"/>
            <a:ext cx="895352" cy="895352"/>
          </a:xfrm>
          <a:prstGeom prst="ellipse">
            <a:avLst/>
          </a:prstGeom>
          <a:ln w="12700">
            <a:solidFill>
              <a:schemeClr val="bg1"/>
            </a:solidFill>
          </a:ln>
        </p:spPr>
        <p:txBody>
          <a:bodyPr/>
          <a:lstStyle>
            <a:lvl1pPr>
              <a:defRPr sz="1000">
                <a:solidFill>
                  <a:schemeClr val="accent4"/>
                </a:solidFill>
                <a:latin typeface="Lato" panose="020F0502020204030203" pitchFamily="34" charset="0"/>
              </a:defRPr>
            </a:lvl1pPr>
          </a:lstStyle>
          <a:p>
            <a:endParaRPr lang="en-US" dirty="0"/>
          </a:p>
        </p:txBody>
      </p:sp>
      <p:sp>
        <p:nvSpPr>
          <p:cNvPr id="22" name="Picture Placeholder 9"/>
          <p:cNvSpPr>
            <a:spLocks noGrp="1"/>
          </p:cNvSpPr>
          <p:nvPr>
            <p:ph type="pic" sz="quarter" idx="17"/>
          </p:nvPr>
        </p:nvSpPr>
        <p:spPr>
          <a:xfrm>
            <a:off x="2480030" y="2990521"/>
            <a:ext cx="895352" cy="895352"/>
          </a:xfrm>
          <a:prstGeom prst="ellipse">
            <a:avLst/>
          </a:prstGeom>
          <a:ln w="12700">
            <a:solidFill>
              <a:schemeClr val="bg1"/>
            </a:solidFill>
          </a:ln>
        </p:spPr>
        <p:txBody>
          <a:bodyPr/>
          <a:lstStyle>
            <a:lvl1pPr>
              <a:defRPr sz="1000">
                <a:solidFill>
                  <a:schemeClr val="accent4"/>
                </a:solidFill>
                <a:latin typeface="Lato" panose="020F0502020204030203" pitchFamily="34" charset="0"/>
              </a:defRPr>
            </a:lvl1pPr>
          </a:lstStyle>
          <a:p>
            <a:endParaRPr lang="en-US"/>
          </a:p>
        </p:txBody>
      </p:sp>
      <p:sp>
        <p:nvSpPr>
          <p:cNvPr id="23" name="Picture Placeholder 9"/>
          <p:cNvSpPr>
            <a:spLocks noGrp="1"/>
          </p:cNvSpPr>
          <p:nvPr>
            <p:ph type="pic" sz="quarter" idx="18"/>
          </p:nvPr>
        </p:nvSpPr>
        <p:spPr>
          <a:xfrm>
            <a:off x="4123890" y="2990521"/>
            <a:ext cx="895352" cy="895352"/>
          </a:xfrm>
          <a:prstGeom prst="ellipse">
            <a:avLst/>
          </a:prstGeom>
          <a:ln w="12700">
            <a:solidFill>
              <a:schemeClr val="bg1"/>
            </a:solidFill>
          </a:ln>
        </p:spPr>
        <p:txBody>
          <a:bodyPr/>
          <a:lstStyle>
            <a:lvl1pPr>
              <a:defRPr sz="1000">
                <a:solidFill>
                  <a:schemeClr val="accent4"/>
                </a:solidFill>
                <a:latin typeface="Lato" panose="020F0502020204030203" pitchFamily="34" charset="0"/>
              </a:defRPr>
            </a:lvl1pPr>
          </a:lstStyle>
          <a:p>
            <a:endParaRPr lang="en-US"/>
          </a:p>
        </p:txBody>
      </p:sp>
      <p:sp>
        <p:nvSpPr>
          <p:cNvPr id="24" name="Picture Placeholder 9"/>
          <p:cNvSpPr>
            <a:spLocks noGrp="1"/>
          </p:cNvSpPr>
          <p:nvPr>
            <p:ph type="pic" sz="quarter" idx="19"/>
          </p:nvPr>
        </p:nvSpPr>
        <p:spPr>
          <a:xfrm>
            <a:off x="5767750" y="2990521"/>
            <a:ext cx="895352" cy="895352"/>
          </a:xfrm>
          <a:prstGeom prst="ellipse">
            <a:avLst/>
          </a:prstGeom>
          <a:ln w="12700">
            <a:solidFill>
              <a:schemeClr val="bg1"/>
            </a:solidFill>
          </a:ln>
        </p:spPr>
        <p:txBody>
          <a:bodyPr/>
          <a:lstStyle>
            <a:lvl1pPr>
              <a:defRPr sz="1000">
                <a:solidFill>
                  <a:schemeClr val="accent4"/>
                </a:solidFill>
                <a:latin typeface="Lato" panose="020F0502020204030203" pitchFamily="34" charset="0"/>
              </a:defRPr>
            </a:lvl1pPr>
          </a:lstStyle>
          <a:p>
            <a:endParaRPr lang="en-US"/>
          </a:p>
        </p:txBody>
      </p:sp>
      <p:sp>
        <p:nvSpPr>
          <p:cNvPr id="25" name="Picture Placeholder 9"/>
          <p:cNvSpPr>
            <a:spLocks noGrp="1"/>
          </p:cNvSpPr>
          <p:nvPr>
            <p:ph type="pic" sz="quarter" idx="20"/>
          </p:nvPr>
        </p:nvSpPr>
        <p:spPr>
          <a:xfrm>
            <a:off x="7411611" y="2990521"/>
            <a:ext cx="895352" cy="895352"/>
          </a:xfrm>
          <a:prstGeom prst="ellipse">
            <a:avLst/>
          </a:prstGeom>
          <a:ln w="12700">
            <a:solidFill>
              <a:schemeClr val="bg1"/>
            </a:solidFill>
          </a:ln>
        </p:spPr>
        <p:txBody>
          <a:bodyPr/>
          <a:lstStyle>
            <a:lvl1pPr>
              <a:defRPr sz="1000">
                <a:solidFill>
                  <a:schemeClr val="accent4"/>
                </a:solidFill>
                <a:latin typeface="Lato" panose="020F0502020204030203" pitchFamily="34" charset="0"/>
              </a:defRPr>
            </a:lvl1pPr>
          </a:lstStyle>
          <a:p>
            <a:endParaRPr lang="en-US"/>
          </a:p>
        </p:txBody>
      </p:sp>
      <p:sp>
        <p:nvSpPr>
          <p:cNvPr id="26" name="TextBox 25"/>
          <p:cNvSpPr txBox="1"/>
          <p:nvPr userDrawn="1"/>
        </p:nvSpPr>
        <p:spPr>
          <a:xfrm>
            <a:off x="593725" y="4722841"/>
            <a:ext cx="1783555" cy="123111"/>
          </a:xfrm>
          <a:prstGeom prst="rect">
            <a:avLst/>
          </a:prstGeom>
          <a:noFill/>
        </p:spPr>
        <p:txBody>
          <a:bodyPr wrap="square" lIns="0" tIns="0" rIns="0" bIns="0" rtlCol="0">
            <a:spAutoFit/>
          </a:bodyPr>
          <a:lstStyle/>
          <a:p>
            <a:pPr algn="l"/>
            <a:r>
              <a:rPr lang="en-US" sz="800" b="1" spc="30" baseline="0" dirty="0">
                <a:solidFill>
                  <a:schemeClr val="accent3"/>
                </a:solidFill>
                <a:latin typeface="Lato" panose="020F0502020204030203" pitchFamily="34" charset="0"/>
              </a:rPr>
              <a:t>JAFAR DESIGNS </a:t>
            </a:r>
            <a:r>
              <a:rPr lang="en-US" sz="800" b="1" spc="30" baseline="0" dirty="0">
                <a:solidFill>
                  <a:schemeClr val="accent2"/>
                </a:solidFill>
                <a:latin typeface="Lato" panose="020F0502020204030203" pitchFamily="34" charset="0"/>
              </a:rPr>
              <a:t>STUDIO</a:t>
            </a:r>
          </a:p>
        </p:txBody>
      </p:sp>
      <p:sp>
        <p:nvSpPr>
          <p:cNvPr id="27" name="TextBox 26"/>
          <p:cNvSpPr txBox="1"/>
          <p:nvPr userDrawn="1"/>
        </p:nvSpPr>
        <p:spPr>
          <a:xfrm>
            <a:off x="6681306" y="4722841"/>
            <a:ext cx="1160434" cy="123111"/>
          </a:xfrm>
          <a:prstGeom prst="rect">
            <a:avLst/>
          </a:prstGeom>
          <a:noFill/>
        </p:spPr>
        <p:txBody>
          <a:bodyPr wrap="square" lIns="0" tIns="0" rIns="0" bIns="0" rtlCol="0">
            <a:spAutoFit/>
          </a:bodyPr>
          <a:lstStyle/>
          <a:p>
            <a:pPr algn="r"/>
            <a:r>
              <a:rPr lang="en-US" sz="800" b="1" spc="30" baseline="0" dirty="0">
                <a:solidFill>
                  <a:schemeClr val="accent3"/>
                </a:solidFill>
                <a:latin typeface="Lato" panose="020F0502020204030203" pitchFamily="34" charset="0"/>
              </a:rPr>
              <a:t>BUSINESS </a:t>
            </a:r>
            <a:r>
              <a:rPr lang="en-US" sz="800" b="1" spc="30" baseline="0" dirty="0">
                <a:solidFill>
                  <a:schemeClr val="accent2"/>
                </a:solidFill>
                <a:latin typeface="Lato" panose="020F0502020204030203" pitchFamily="34" charset="0"/>
              </a:rPr>
              <a:t>PROPOSAL</a:t>
            </a:r>
          </a:p>
        </p:txBody>
      </p:sp>
      <p:sp>
        <p:nvSpPr>
          <p:cNvPr id="28" name="TextBox 27"/>
          <p:cNvSpPr txBox="1"/>
          <p:nvPr userDrawn="1"/>
        </p:nvSpPr>
        <p:spPr>
          <a:xfrm>
            <a:off x="7939422" y="4722841"/>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accent4"/>
                </a:solidFill>
                <a:latin typeface="Lato" panose="020F0502020204030203" pitchFamily="34" charset="0"/>
              </a:rPr>
              <a:pPr algn="r"/>
              <a:t>‹#›</a:t>
            </a:fld>
            <a:endParaRPr lang="en-US" sz="800" b="0" spc="30" baseline="0" dirty="0">
              <a:solidFill>
                <a:schemeClr val="accent4"/>
              </a:solidFill>
              <a:latin typeface="Lato" panose="020F0502020204030203" pitchFamily="34" charset="0"/>
            </a:endParaRPr>
          </a:p>
        </p:txBody>
      </p:sp>
      <p:sp>
        <p:nvSpPr>
          <p:cNvPr id="32" name="Text Placeholder 9"/>
          <p:cNvSpPr>
            <a:spLocks noGrp="1"/>
          </p:cNvSpPr>
          <p:nvPr>
            <p:ph type="body" sz="quarter" idx="10"/>
          </p:nvPr>
        </p:nvSpPr>
        <p:spPr>
          <a:xfrm>
            <a:off x="584202" y="575841"/>
            <a:ext cx="7953374" cy="383260"/>
          </a:xfrm>
          <a:prstGeom prst="rect">
            <a:avLst/>
          </a:prstGeom>
        </p:spPr>
        <p:txBody>
          <a:bodyPr lIns="0" tIns="0" rIns="0" bIns="0"/>
          <a:lstStyle>
            <a:lvl1pPr marL="0" indent="0" algn="l">
              <a:lnSpc>
                <a:spcPct val="100000"/>
              </a:lnSpc>
              <a:spcBef>
                <a:spcPts val="0"/>
              </a:spcBef>
              <a:buNone/>
              <a:defRPr sz="2200" b="0" cap="all" spc="50" baseline="0">
                <a:solidFill>
                  <a:schemeClr val="accent1"/>
                </a:solidFill>
                <a:latin typeface="Lato Black" panose="020F0A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sp>
        <p:nvSpPr>
          <p:cNvPr id="33" name="Text Placeholder 9"/>
          <p:cNvSpPr>
            <a:spLocks noGrp="1"/>
          </p:cNvSpPr>
          <p:nvPr>
            <p:ph type="body" sz="quarter" idx="21"/>
          </p:nvPr>
        </p:nvSpPr>
        <p:spPr>
          <a:xfrm>
            <a:off x="593725" y="959101"/>
            <a:ext cx="7953374" cy="141344"/>
          </a:xfrm>
          <a:prstGeom prst="rect">
            <a:avLst/>
          </a:prstGeom>
        </p:spPr>
        <p:txBody>
          <a:bodyPr lIns="0" tIns="0" rIns="0" bIns="0"/>
          <a:lstStyle>
            <a:lvl1pPr marL="0" indent="0" algn="l">
              <a:lnSpc>
                <a:spcPts val="1200"/>
              </a:lnSpc>
              <a:spcBef>
                <a:spcPts val="0"/>
              </a:spcBef>
              <a:buNone/>
              <a:defRPr sz="900" b="0" cap="none" spc="0" baseline="0">
                <a:solidFill>
                  <a:schemeClr val="accent4"/>
                </a:solidFill>
                <a:latin typeface="Lato" panose="020F05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cxnSp>
        <p:nvCxnSpPr>
          <p:cNvPr id="34" name="Straight Connector 33"/>
          <p:cNvCxnSpPr/>
          <p:nvPr userDrawn="1"/>
        </p:nvCxnSpPr>
        <p:spPr>
          <a:xfrm>
            <a:off x="593725" y="492067"/>
            <a:ext cx="9144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35" name="Freeform 5">
            <a:hlinkClick r:id="" action="ppaction://hlinkshowjump?jump=nextslide"/>
          </p:cNvPr>
          <p:cNvSpPr>
            <a:spLocks noEditPoints="1"/>
          </p:cNvSpPr>
          <p:nvPr userDrawn="1"/>
        </p:nvSpPr>
        <p:spPr bwMode="auto">
          <a:xfrm>
            <a:off x="8407428" y="4713316"/>
            <a:ext cx="141259" cy="141259"/>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5">
            <a:hlinkClick r:id="" action="ppaction://hlinkshowjump?jump=previousslide"/>
          </p:cNvPr>
          <p:cNvSpPr>
            <a:spLocks noEditPoints="1"/>
          </p:cNvSpPr>
          <p:nvPr userDrawn="1"/>
        </p:nvSpPr>
        <p:spPr bwMode="auto">
          <a:xfrm>
            <a:off x="8244097" y="4713316"/>
            <a:ext cx="141259" cy="141259"/>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13753822"/>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2">
                                            <p:txEl>
                                              <p:pRg st="0" end="0"/>
                                            </p:txEl>
                                          </p:spTgt>
                                        </p:tgtEl>
                                        <p:attrNameLst>
                                          <p:attrName>style.visibility</p:attrName>
                                        </p:attrNameLst>
                                      </p:cBhvr>
                                      <p:to>
                                        <p:strVal val="visible"/>
                                      </p:to>
                                    </p:set>
                                    <p:animEffect transition="in" filter="fade">
                                      <p:cBhvr>
                                        <p:cTn id="11" dur="500"/>
                                        <p:tgtEl>
                                          <p:spTgt spid="32">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uild="p">
        <p:tmplLst>
          <p:tmpl lvl="1">
            <p:tnLst>
              <p:par>
                <p:cTn presetID="10" presetClass="entr" presetSubtype="0"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ur Creative Force 1">
    <p:spTree>
      <p:nvGrpSpPr>
        <p:cNvPr id="1" name=""/>
        <p:cNvGrpSpPr/>
        <p:nvPr/>
      </p:nvGrpSpPr>
      <p:grpSpPr>
        <a:xfrm>
          <a:off x="0" y="0"/>
          <a:ext cx="0" cy="0"/>
          <a:chOff x="0" y="0"/>
          <a:chExt cx="0" cy="0"/>
        </a:xfrm>
      </p:grpSpPr>
      <p:sp>
        <p:nvSpPr>
          <p:cNvPr id="16" name="TextBox 15"/>
          <p:cNvSpPr txBox="1"/>
          <p:nvPr userDrawn="1"/>
        </p:nvSpPr>
        <p:spPr>
          <a:xfrm>
            <a:off x="593725" y="4722841"/>
            <a:ext cx="1783555" cy="123111"/>
          </a:xfrm>
          <a:prstGeom prst="rect">
            <a:avLst/>
          </a:prstGeom>
          <a:noFill/>
        </p:spPr>
        <p:txBody>
          <a:bodyPr wrap="square" lIns="0" tIns="0" rIns="0" bIns="0" rtlCol="0">
            <a:spAutoFit/>
          </a:bodyPr>
          <a:lstStyle/>
          <a:p>
            <a:pPr algn="l"/>
            <a:r>
              <a:rPr lang="en-US" sz="800" b="1" spc="30" baseline="0" dirty="0">
                <a:solidFill>
                  <a:schemeClr val="accent3"/>
                </a:solidFill>
                <a:latin typeface="Lato" panose="020F0502020204030203" pitchFamily="34" charset="0"/>
              </a:rPr>
              <a:t>JAFAR DESIGNS </a:t>
            </a:r>
            <a:r>
              <a:rPr lang="en-US" sz="800" b="1" spc="30" baseline="0" dirty="0">
                <a:solidFill>
                  <a:schemeClr val="accent2"/>
                </a:solidFill>
                <a:latin typeface="Lato" panose="020F0502020204030203" pitchFamily="34" charset="0"/>
              </a:rPr>
              <a:t>STUDIO</a:t>
            </a:r>
          </a:p>
        </p:txBody>
      </p:sp>
      <p:sp>
        <p:nvSpPr>
          <p:cNvPr id="17" name="TextBox 16"/>
          <p:cNvSpPr txBox="1"/>
          <p:nvPr userDrawn="1"/>
        </p:nvSpPr>
        <p:spPr>
          <a:xfrm>
            <a:off x="6681306" y="4722841"/>
            <a:ext cx="1160434" cy="123111"/>
          </a:xfrm>
          <a:prstGeom prst="rect">
            <a:avLst/>
          </a:prstGeom>
          <a:noFill/>
        </p:spPr>
        <p:txBody>
          <a:bodyPr wrap="square" lIns="0" tIns="0" rIns="0" bIns="0" rtlCol="0">
            <a:spAutoFit/>
          </a:bodyPr>
          <a:lstStyle/>
          <a:p>
            <a:pPr algn="r"/>
            <a:r>
              <a:rPr lang="en-US" sz="800" b="1" spc="30" baseline="0" dirty="0">
                <a:solidFill>
                  <a:schemeClr val="accent3"/>
                </a:solidFill>
                <a:latin typeface="Lato" panose="020F0502020204030203" pitchFamily="34" charset="0"/>
              </a:rPr>
              <a:t>BUSINESS </a:t>
            </a:r>
            <a:r>
              <a:rPr lang="en-US" sz="800" b="1" spc="30" baseline="0" dirty="0">
                <a:solidFill>
                  <a:schemeClr val="accent2"/>
                </a:solidFill>
                <a:latin typeface="Lato" panose="020F0502020204030203" pitchFamily="34" charset="0"/>
              </a:rPr>
              <a:t>PROPOSAL</a:t>
            </a:r>
          </a:p>
        </p:txBody>
      </p:sp>
      <p:sp>
        <p:nvSpPr>
          <p:cNvPr id="23" name="TextBox 22"/>
          <p:cNvSpPr txBox="1"/>
          <p:nvPr userDrawn="1"/>
        </p:nvSpPr>
        <p:spPr>
          <a:xfrm>
            <a:off x="7939422" y="4722841"/>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accent4"/>
                </a:solidFill>
                <a:latin typeface="Lato" panose="020F0502020204030203" pitchFamily="34" charset="0"/>
              </a:rPr>
              <a:pPr algn="r"/>
              <a:t>‹#›</a:t>
            </a:fld>
            <a:endParaRPr lang="en-US" sz="800" b="0" spc="30" baseline="0" dirty="0">
              <a:solidFill>
                <a:schemeClr val="accent4"/>
              </a:solidFill>
              <a:latin typeface="Lato" panose="020F0502020204030203" pitchFamily="34" charset="0"/>
            </a:endParaRPr>
          </a:p>
        </p:txBody>
      </p:sp>
      <p:sp>
        <p:nvSpPr>
          <p:cNvPr id="20" name="Picture Placeholder 3"/>
          <p:cNvSpPr>
            <a:spLocks noGrp="1"/>
          </p:cNvSpPr>
          <p:nvPr>
            <p:ph type="pic" sz="quarter" idx="12"/>
          </p:nvPr>
        </p:nvSpPr>
        <p:spPr>
          <a:xfrm>
            <a:off x="890059" y="1636182"/>
            <a:ext cx="1452033" cy="1563369"/>
          </a:xfrm>
          <a:prstGeom prst="rect">
            <a:avLst/>
          </a:prstGeom>
          <a:ln w="6350">
            <a:noFill/>
          </a:ln>
        </p:spPr>
        <p:txBody>
          <a:bodyPr/>
          <a:lstStyle>
            <a:lvl1pPr>
              <a:defRPr sz="1000">
                <a:solidFill>
                  <a:schemeClr val="accent4"/>
                </a:solidFill>
                <a:latin typeface="Lato" panose="020F0502020204030203" pitchFamily="34" charset="0"/>
              </a:defRPr>
            </a:lvl1pPr>
          </a:lstStyle>
          <a:p>
            <a:endParaRPr lang="en-US" dirty="0"/>
          </a:p>
        </p:txBody>
      </p:sp>
      <p:sp>
        <p:nvSpPr>
          <p:cNvPr id="14" name="Text Placeholder 9"/>
          <p:cNvSpPr>
            <a:spLocks noGrp="1"/>
          </p:cNvSpPr>
          <p:nvPr>
            <p:ph type="body" sz="quarter" idx="10"/>
          </p:nvPr>
        </p:nvSpPr>
        <p:spPr>
          <a:xfrm>
            <a:off x="584202" y="575841"/>
            <a:ext cx="7953374" cy="383260"/>
          </a:xfrm>
          <a:prstGeom prst="rect">
            <a:avLst/>
          </a:prstGeom>
        </p:spPr>
        <p:txBody>
          <a:bodyPr lIns="0" tIns="0" rIns="0" bIns="0"/>
          <a:lstStyle>
            <a:lvl1pPr marL="0" indent="0" algn="l">
              <a:lnSpc>
                <a:spcPct val="100000"/>
              </a:lnSpc>
              <a:spcBef>
                <a:spcPts val="0"/>
              </a:spcBef>
              <a:buNone/>
              <a:defRPr sz="2200" b="0" cap="all" spc="50" baseline="0">
                <a:solidFill>
                  <a:schemeClr val="accent1"/>
                </a:solidFill>
                <a:latin typeface="Lato Black" panose="020F0A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sp>
        <p:nvSpPr>
          <p:cNvPr id="15" name="Text Placeholder 9"/>
          <p:cNvSpPr>
            <a:spLocks noGrp="1"/>
          </p:cNvSpPr>
          <p:nvPr>
            <p:ph type="body" sz="quarter" idx="11"/>
          </p:nvPr>
        </p:nvSpPr>
        <p:spPr>
          <a:xfrm>
            <a:off x="593725" y="959101"/>
            <a:ext cx="7953374" cy="141344"/>
          </a:xfrm>
          <a:prstGeom prst="rect">
            <a:avLst/>
          </a:prstGeom>
        </p:spPr>
        <p:txBody>
          <a:bodyPr lIns="0" tIns="0" rIns="0" bIns="0"/>
          <a:lstStyle>
            <a:lvl1pPr marL="0" indent="0" algn="l">
              <a:lnSpc>
                <a:spcPts val="1200"/>
              </a:lnSpc>
              <a:spcBef>
                <a:spcPts val="0"/>
              </a:spcBef>
              <a:buNone/>
              <a:defRPr sz="900" b="0" cap="none" spc="0" baseline="0">
                <a:solidFill>
                  <a:schemeClr val="accent4"/>
                </a:solidFill>
                <a:latin typeface="Lato" panose="020F05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cxnSp>
        <p:nvCxnSpPr>
          <p:cNvPr id="18" name="Straight Connector 17"/>
          <p:cNvCxnSpPr/>
          <p:nvPr userDrawn="1"/>
        </p:nvCxnSpPr>
        <p:spPr>
          <a:xfrm>
            <a:off x="593725" y="492067"/>
            <a:ext cx="9144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8" name="Picture Placeholder 3"/>
          <p:cNvSpPr>
            <a:spLocks noGrp="1"/>
          </p:cNvSpPr>
          <p:nvPr>
            <p:ph type="pic" sz="quarter" idx="13"/>
          </p:nvPr>
        </p:nvSpPr>
        <p:spPr>
          <a:xfrm>
            <a:off x="2853972" y="1636182"/>
            <a:ext cx="1452033" cy="1563369"/>
          </a:xfrm>
          <a:prstGeom prst="rect">
            <a:avLst/>
          </a:prstGeom>
          <a:ln w="6350">
            <a:noFill/>
          </a:ln>
        </p:spPr>
        <p:txBody>
          <a:bodyPr/>
          <a:lstStyle>
            <a:lvl1pPr>
              <a:defRPr sz="1000">
                <a:solidFill>
                  <a:schemeClr val="accent4"/>
                </a:solidFill>
                <a:latin typeface="Lato" panose="020F0502020204030203" pitchFamily="34" charset="0"/>
              </a:defRPr>
            </a:lvl1pPr>
          </a:lstStyle>
          <a:p>
            <a:endParaRPr lang="en-US" dirty="0"/>
          </a:p>
        </p:txBody>
      </p:sp>
      <p:sp>
        <p:nvSpPr>
          <p:cNvPr id="30" name="Picture Placeholder 3"/>
          <p:cNvSpPr>
            <a:spLocks noGrp="1"/>
          </p:cNvSpPr>
          <p:nvPr>
            <p:ph type="pic" sz="quarter" idx="14"/>
          </p:nvPr>
        </p:nvSpPr>
        <p:spPr>
          <a:xfrm>
            <a:off x="4817887" y="1636182"/>
            <a:ext cx="1452033" cy="1563369"/>
          </a:xfrm>
          <a:prstGeom prst="rect">
            <a:avLst/>
          </a:prstGeom>
          <a:ln w="6350">
            <a:noFill/>
          </a:ln>
        </p:spPr>
        <p:txBody>
          <a:bodyPr/>
          <a:lstStyle>
            <a:lvl1pPr>
              <a:defRPr sz="1000">
                <a:solidFill>
                  <a:schemeClr val="accent4"/>
                </a:solidFill>
                <a:latin typeface="Lato" panose="020F0502020204030203" pitchFamily="34" charset="0"/>
              </a:defRPr>
            </a:lvl1pPr>
          </a:lstStyle>
          <a:p>
            <a:endParaRPr lang="en-US" dirty="0"/>
          </a:p>
        </p:txBody>
      </p:sp>
      <p:sp>
        <p:nvSpPr>
          <p:cNvPr id="32" name="Picture Placeholder 3"/>
          <p:cNvSpPr>
            <a:spLocks noGrp="1"/>
          </p:cNvSpPr>
          <p:nvPr>
            <p:ph type="pic" sz="quarter" idx="15"/>
          </p:nvPr>
        </p:nvSpPr>
        <p:spPr>
          <a:xfrm>
            <a:off x="6792064" y="1636182"/>
            <a:ext cx="1452033" cy="1563369"/>
          </a:xfrm>
          <a:prstGeom prst="rect">
            <a:avLst/>
          </a:prstGeom>
          <a:ln w="6350">
            <a:noFill/>
          </a:ln>
        </p:spPr>
        <p:txBody>
          <a:bodyPr/>
          <a:lstStyle>
            <a:lvl1pPr>
              <a:defRPr sz="1000">
                <a:solidFill>
                  <a:schemeClr val="accent4"/>
                </a:solidFill>
                <a:latin typeface="Lato" panose="020F0502020204030203" pitchFamily="34" charset="0"/>
              </a:defRPr>
            </a:lvl1pPr>
          </a:lstStyle>
          <a:p>
            <a:endParaRPr lang="en-US" dirty="0"/>
          </a:p>
        </p:txBody>
      </p:sp>
      <p:sp>
        <p:nvSpPr>
          <p:cNvPr id="19" name="Freeform 5">
            <a:hlinkClick r:id="" action="ppaction://hlinkshowjump?jump=nextslide"/>
          </p:cNvPr>
          <p:cNvSpPr>
            <a:spLocks noEditPoints="1"/>
          </p:cNvSpPr>
          <p:nvPr userDrawn="1"/>
        </p:nvSpPr>
        <p:spPr bwMode="auto">
          <a:xfrm>
            <a:off x="8407428" y="4713316"/>
            <a:ext cx="141259" cy="141259"/>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5">
            <a:hlinkClick r:id="" action="ppaction://hlinkshowjump?jump=previousslide"/>
          </p:cNvPr>
          <p:cNvSpPr>
            <a:spLocks noEditPoints="1"/>
          </p:cNvSpPr>
          <p:nvPr userDrawn="1"/>
        </p:nvSpPr>
        <p:spPr bwMode="auto">
          <a:xfrm>
            <a:off x="8244097" y="4713316"/>
            <a:ext cx="141259" cy="141259"/>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552320553"/>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fade">
                                      <p:cBhvr>
                                        <p:cTn id="11" dur="500"/>
                                        <p:tgtEl>
                                          <p:spTgt spid="14">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Effect transition="in" filter="fade">
                                      <p:cBhvr>
                                        <p:cTn id="15"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build="p">
        <p:tmplLst>
          <p:tmpl lvl="1">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Lst>
  </p:timing>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ur Creative Force 2">
    <p:spTree>
      <p:nvGrpSpPr>
        <p:cNvPr id="1" name=""/>
        <p:cNvGrpSpPr/>
        <p:nvPr/>
      </p:nvGrpSpPr>
      <p:grpSpPr>
        <a:xfrm>
          <a:off x="0" y="0"/>
          <a:ext cx="0" cy="0"/>
          <a:chOff x="0" y="0"/>
          <a:chExt cx="0" cy="0"/>
        </a:xfrm>
      </p:grpSpPr>
      <p:sp>
        <p:nvSpPr>
          <p:cNvPr id="16" name="TextBox 15"/>
          <p:cNvSpPr txBox="1"/>
          <p:nvPr userDrawn="1"/>
        </p:nvSpPr>
        <p:spPr>
          <a:xfrm>
            <a:off x="593725" y="4722841"/>
            <a:ext cx="1783555" cy="123111"/>
          </a:xfrm>
          <a:prstGeom prst="rect">
            <a:avLst/>
          </a:prstGeom>
          <a:noFill/>
        </p:spPr>
        <p:txBody>
          <a:bodyPr wrap="square" lIns="0" tIns="0" rIns="0" bIns="0" rtlCol="0">
            <a:spAutoFit/>
          </a:bodyPr>
          <a:lstStyle/>
          <a:p>
            <a:pPr algn="l"/>
            <a:r>
              <a:rPr lang="en-US" sz="800" b="1" spc="30" baseline="0" dirty="0">
                <a:solidFill>
                  <a:schemeClr val="accent3"/>
                </a:solidFill>
                <a:latin typeface="Lato" panose="020F0502020204030203" pitchFamily="34" charset="0"/>
              </a:rPr>
              <a:t>JAFAR DESIGNS </a:t>
            </a:r>
            <a:r>
              <a:rPr lang="en-US" sz="800" b="1" spc="30" baseline="0" dirty="0">
                <a:solidFill>
                  <a:schemeClr val="accent2"/>
                </a:solidFill>
                <a:latin typeface="Lato" panose="020F0502020204030203" pitchFamily="34" charset="0"/>
              </a:rPr>
              <a:t>STUDIO</a:t>
            </a:r>
          </a:p>
        </p:txBody>
      </p:sp>
      <p:sp>
        <p:nvSpPr>
          <p:cNvPr id="17" name="TextBox 16"/>
          <p:cNvSpPr txBox="1"/>
          <p:nvPr userDrawn="1"/>
        </p:nvSpPr>
        <p:spPr>
          <a:xfrm>
            <a:off x="6681306" y="4722841"/>
            <a:ext cx="1160434" cy="123111"/>
          </a:xfrm>
          <a:prstGeom prst="rect">
            <a:avLst/>
          </a:prstGeom>
          <a:noFill/>
        </p:spPr>
        <p:txBody>
          <a:bodyPr wrap="square" lIns="0" tIns="0" rIns="0" bIns="0" rtlCol="0">
            <a:spAutoFit/>
          </a:bodyPr>
          <a:lstStyle/>
          <a:p>
            <a:pPr algn="r"/>
            <a:r>
              <a:rPr lang="en-US" sz="800" b="1" spc="30" baseline="0" dirty="0">
                <a:solidFill>
                  <a:schemeClr val="accent3"/>
                </a:solidFill>
                <a:latin typeface="Lato" panose="020F0502020204030203" pitchFamily="34" charset="0"/>
              </a:rPr>
              <a:t>BUSINESS </a:t>
            </a:r>
            <a:r>
              <a:rPr lang="en-US" sz="800" b="1" spc="30" baseline="0" dirty="0">
                <a:solidFill>
                  <a:schemeClr val="accent2"/>
                </a:solidFill>
                <a:latin typeface="Lato" panose="020F0502020204030203" pitchFamily="34" charset="0"/>
              </a:rPr>
              <a:t>PROPOSAL</a:t>
            </a:r>
          </a:p>
        </p:txBody>
      </p:sp>
      <p:sp>
        <p:nvSpPr>
          <p:cNvPr id="23" name="TextBox 22"/>
          <p:cNvSpPr txBox="1"/>
          <p:nvPr userDrawn="1"/>
        </p:nvSpPr>
        <p:spPr>
          <a:xfrm>
            <a:off x="7939422" y="4722841"/>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accent4"/>
                </a:solidFill>
                <a:latin typeface="Lato" panose="020F0502020204030203" pitchFamily="34" charset="0"/>
              </a:rPr>
              <a:pPr algn="r"/>
              <a:t>‹#›</a:t>
            </a:fld>
            <a:endParaRPr lang="en-US" sz="800" b="0" spc="30" baseline="0" dirty="0">
              <a:solidFill>
                <a:schemeClr val="accent4"/>
              </a:solidFill>
              <a:latin typeface="Lato" panose="020F0502020204030203" pitchFamily="34" charset="0"/>
            </a:endParaRPr>
          </a:p>
        </p:txBody>
      </p:sp>
      <p:sp>
        <p:nvSpPr>
          <p:cNvPr id="20" name="Picture Placeholder 3"/>
          <p:cNvSpPr>
            <a:spLocks noGrp="1"/>
          </p:cNvSpPr>
          <p:nvPr>
            <p:ph type="pic" sz="quarter" idx="12"/>
          </p:nvPr>
        </p:nvSpPr>
        <p:spPr>
          <a:xfrm>
            <a:off x="593725" y="1543050"/>
            <a:ext cx="2483136" cy="1992630"/>
          </a:xfrm>
          <a:prstGeom prst="rect">
            <a:avLst/>
          </a:prstGeom>
          <a:ln w="6350">
            <a:noFill/>
          </a:ln>
        </p:spPr>
        <p:txBody>
          <a:bodyPr/>
          <a:lstStyle>
            <a:lvl1pPr>
              <a:defRPr sz="1000">
                <a:solidFill>
                  <a:schemeClr val="accent4"/>
                </a:solidFill>
                <a:latin typeface="Lato" panose="020F0502020204030203" pitchFamily="34" charset="0"/>
              </a:defRPr>
            </a:lvl1pPr>
          </a:lstStyle>
          <a:p>
            <a:endParaRPr lang="en-US" dirty="0"/>
          </a:p>
        </p:txBody>
      </p:sp>
      <p:sp>
        <p:nvSpPr>
          <p:cNvPr id="14" name="Text Placeholder 9"/>
          <p:cNvSpPr>
            <a:spLocks noGrp="1"/>
          </p:cNvSpPr>
          <p:nvPr>
            <p:ph type="body" sz="quarter" idx="10"/>
          </p:nvPr>
        </p:nvSpPr>
        <p:spPr>
          <a:xfrm>
            <a:off x="584202" y="575841"/>
            <a:ext cx="7953374" cy="383260"/>
          </a:xfrm>
          <a:prstGeom prst="rect">
            <a:avLst/>
          </a:prstGeom>
        </p:spPr>
        <p:txBody>
          <a:bodyPr lIns="0" tIns="0" rIns="0" bIns="0"/>
          <a:lstStyle>
            <a:lvl1pPr marL="0" indent="0" algn="l">
              <a:lnSpc>
                <a:spcPct val="100000"/>
              </a:lnSpc>
              <a:spcBef>
                <a:spcPts val="0"/>
              </a:spcBef>
              <a:buNone/>
              <a:defRPr sz="2200" b="0" cap="all" spc="50" baseline="0">
                <a:solidFill>
                  <a:schemeClr val="accent1"/>
                </a:solidFill>
                <a:latin typeface="Lato Black" panose="020F0A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sp>
        <p:nvSpPr>
          <p:cNvPr id="15" name="Text Placeholder 9"/>
          <p:cNvSpPr>
            <a:spLocks noGrp="1"/>
          </p:cNvSpPr>
          <p:nvPr>
            <p:ph type="body" sz="quarter" idx="11"/>
          </p:nvPr>
        </p:nvSpPr>
        <p:spPr>
          <a:xfrm>
            <a:off x="593725" y="959101"/>
            <a:ext cx="7953374" cy="141344"/>
          </a:xfrm>
          <a:prstGeom prst="rect">
            <a:avLst/>
          </a:prstGeom>
        </p:spPr>
        <p:txBody>
          <a:bodyPr lIns="0" tIns="0" rIns="0" bIns="0"/>
          <a:lstStyle>
            <a:lvl1pPr marL="0" indent="0" algn="l">
              <a:lnSpc>
                <a:spcPts val="1200"/>
              </a:lnSpc>
              <a:spcBef>
                <a:spcPts val="0"/>
              </a:spcBef>
              <a:buNone/>
              <a:defRPr sz="900" b="0" cap="none" spc="0" baseline="0">
                <a:solidFill>
                  <a:schemeClr val="accent4"/>
                </a:solidFill>
                <a:latin typeface="Lato" panose="020F05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cxnSp>
        <p:nvCxnSpPr>
          <p:cNvPr id="18" name="Straight Connector 17"/>
          <p:cNvCxnSpPr/>
          <p:nvPr userDrawn="1"/>
        </p:nvCxnSpPr>
        <p:spPr>
          <a:xfrm>
            <a:off x="593725" y="492067"/>
            <a:ext cx="9144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Picture Placeholder 3"/>
          <p:cNvSpPr>
            <a:spLocks noGrp="1"/>
          </p:cNvSpPr>
          <p:nvPr>
            <p:ph type="pic" sz="quarter" idx="13"/>
          </p:nvPr>
        </p:nvSpPr>
        <p:spPr>
          <a:xfrm>
            <a:off x="3328844" y="1543050"/>
            <a:ext cx="2483136" cy="1992630"/>
          </a:xfrm>
          <a:prstGeom prst="rect">
            <a:avLst/>
          </a:prstGeom>
          <a:ln w="6350">
            <a:noFill/>
          </a:ln>
        </p:spPr>
        <p:txBody>
          <a:bodyPr/>
          <a:lstStyle>
            <a:lvl1pPr>
              <a:defRPr sz="1000">
                <a:solidFill>
                  <a:schemeClr val="accent4"/>
                </a:solidFill>
                <a:latin typeface="Lato" panose="020F0502020204030203" pitchFamily="34" charset="0"/>
              </a:defRPr>
            </a:lvl1pPr>
          </a:lstStyle>
          <a:p>
            <a:endParaRPr lang="en-US" dirty="0"/>
          </a:p>
        </p:txBody>
      </p:sp>
      <p:sp>
        <p:nvSpPr>
          <p:cNvPr id="26" name="Picture Placeholder 3"/>
          <p:cNvSpPr>
            <a:spLocks noGrp="1"/>
          </p:cNvSpPr>
          <p:nvPr>
            <p:ph type="pic" sz="quarter" idx="14"/>
          </p:nvPr>
        </p:nvSpPr>
        <p:spPr>
          <a:xfrm>
            <a:off x="6063964" y="1543050"/>
            <a:ext cx="2483136" cy="1992630"/>
          </a:xfrm>
          <a:prstGeom prst="rect">
            <a:avLst/>
          </a:prstGeom>
          <a:ln w="6350">
            <a:noFill/>
          </a:ln>
        </p:spPr>
        <p:txBody>
          <a:bodyPr/>
          <a:lstStyle>
            <a:lvl1pPr>
              <a:defRPr sz="1000">
                <a:solidFill>
                  <a:schemeClr val="accent4"/>
                </a:solidFill>
                <a:latin typeface="Lato" panose="020F0502020204030203" pitchFamily="34" charset="0"/>
              </a:defRPr>
            </a:lvl1pPr>
          </a:lstStyle>
          <a:p>
            <a:endParaRPr lang="en-US" dirty="0"/>
          </a:p>
        </p:txBody>
      </p:sp>
      <p:sp>
        <p:nvSpPr>
          <p:cNvPr id="19" name="Freeform 5">
            <a:hlinkClick r:id="" action="ppaction://hlinkshowjump?jump=nextslide"/>
          </p:cNvPr>
          <p:cNvSpPr>
            <a:spLocks noEditPoints="1"/>
          </p:cNvSpPr>
          <p:nvPr userDrawn="1"/>
        </p:nvSpPr>
        <p:spPr bwMode="auto">
          <a:xfrm>
            <a:off x="8407428" y="4713316"/>
            <a:ext cx="141259" cy="141259"/>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5">
            <a:hlinkClick r:id="" action="ppaction://hlinkshowjump?jump=previousslide"/>
          </p:cNvPr>
          <p:cNvSpPr>
            <a:spLocks noEditPoints="1"/>
          </p:cNvSpPr>
          <p:nvPr userDrawn="1"/>
        </p:nvSpPr>
        <p:spPr bwMode="auto">
          <a:xfrm>
            <a:off x="8244097" y="4713316"/>
            <a:ext cx="141259" cy="141259"/>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158195571"/>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fade">
                                      <p:cBhvr>
                                        <p:cTn id="11" dur="500"/>
                                        <p:tgtEl>
                                          <p:spTgt spid="14">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Effect transition="in" filter="fade">
                                      <p:cBhvr>
                                        <p:cTn id="15"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build="p">
        <p:tmplLst>
          <p:tmpl lvl="1">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Lst>
  </p:timing>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ight Half Pictgure in Page">
    <p:spTree>
      <p:nvGrpSpPr>
        <p:cNvPr id="1" name=""/>
        <p:cNvGrpSpPr/>
        <p:nvPr/>
      </p:nvGrpSpPr>
      <p:grpSpPr>
        <a:xfrm>
          <a:off x="0" y="0"/>
          <a:ext cx="0" cy="0"/>
          <a:chOff x="0" y="0"/>
          <a:chExt cx="0" cy="0"/>
        </a:xfrm>
      </p:grpSpPr>
      <p:sp>
        <p:nvSpPr>
          <p:cNvPr id="7" name="Picture Placeholder 3"/>
          <p:cNvSpPr>
            <a:spLocks noGrp="1"/>
          </p:cNvSpPr>
          <p:nvPr>
            <p:ph type="pic" sz="quarter" idx="10"/>
          </p:nvPr>
        </p:nvSpPr>
        <p:spPr>
          <a:xfrm>
            <a:off x="4572000" y="0"/>
            <a:ext cx="4572000" cy="5143499"/>
          </a:xfrm>
          <a:prstGeom prst="rect">
            <a:avLst/>
          </a:prstGeom>
          <a:ln w="9525">
            <a:noFill/>
          </a:ln>
        </p:spPr>
        <p:txBody>
          <a:bodyPr/>
          <a:lstStyle>
            <a:lvl1pPr>
              <a:defRPr sz="1200">
                <a:solidFill>
                  <a:schemeClr val="accent4"/>
                </a:solidFill>
                <a:latin typeface="Lato" panose="020F0502020204030203" pitchFamily="34" charset="0"/>
              </a:defRPr>
            </a:lvl1pPr>
          </a:lstStyle>
          <a:p>
            <a:endParaRPr lang="en-US"/>
          </a:p>
        </p:txBody>
      </p:sp>
      <p:sp>
        <p:nvSpPr>
          <p:cNvPr id="3" name="Text Placeholder 9"/>
          <p:cNvSpPr>
            <a:spLocks noGrp="1"/>
          </p:cNvSpPr>
          <p:nvPr>
            <p:ph type="body" sz="quarter" idx="11"/>
          </p:nvPr>
        </p:nvSpPr>
        <p:spPr>
          <a:xfrm>
            <a:off x="584202" y="575841"/>
            <a:ext cx="3331093" cy="383260"/>
          </a:xfrm>
          <a:prstGeom prst="rect">
            <a:avLst/>
          </a:prstGeom>
        </p:spPr>
        <p:txBody>
          <a:bodyPr lIns="0" tIns="0" rIns="0" bIns="0"/>
          <a:lstStyle>
            <a:lvl1pPr marL="0" indent="0" algn="l">
              <a:lnSpc>
                <a:spcPct val="100000"/>
              </a:lnSpc>
              <a:spcBef>
                <a:spcPts val="0"/>
              </a:spcBef>
              <a:buNone/>
              <a:defRPr sz="2200" b="0" cap="all" spc="50" baseline="0">
                <a:solidFill>
                  <a:schemeClr val="accent1"/>
                </a:solidFill>
                <a:latin typeface="Lato Black" panose="020F0A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sp>
        <p:nvSpPr>
          <p:cNvPr id="4" name="Text Placeholder 9"/>
          <p:cNvSpPr>
            <a:spLocks noGrp="1"/>
          </p:cNvSpPr>
          <p:nvPr>
            <p:ph type="body" sz="quarter" idx="12"/>
          </p:nvPr>
        </p:nvSpPr>
        <p:spPr>
          <a:xfrm>
            <a:off x="593725" y="959101"/>
            <a:ext cx="3331093" cy="141344"/>
          </a:xfrm>
          <a:prstGeom prst="rect">
            <a:avLst/>
          </a:prstGeom>
        </p:spPr>
        <p:txBody>
          <a:bodyPr lIns="0" tIns="0" rIns="0" bIns="0"/>
          <a:lstStyle>
            <a:lvl1pPr marL="0" indent="0" algn="l">
              <a:lnSpc>
                <a:spcPts val="1200"/>
              </a:lnSpc>
              <a:spcBef>
                <a:spcPts val="0"/>
              </a:spcBef>
              <a:buNone/>
              <a:defRPr sz="900" b="0" cap="none" spc="0" baseline="0">
                <a:solidFill>
                  <a:schemeClr val="accent4"/>
                </a:solidFill>
                <a:latin typeface="Lato" panose="020F05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cxnSp>
        <p:nvCxnSpPr>
          <p:cNvPr id="5" name="Straight Connector 4"/>
          <p:cNvCxnSpPr/>
          <p:nvPr userDrawn="1"/>
        </p:nvCxnSpPr>
        <p:spPr>
          <a:xfrm>
            <a:off x="593725" y="492067"/>
            <a:ext cx="9144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593725" y="4722841"/>
            <a:ext cx="1783555" cy="123111"/>
          </a:xfrm>
          <a:prstGeom prst="rect">
            <a:avLst/>
          </a:prstGeom>
          <a:noFill/>
        </p:spPr>
        <p:txBody>
          <a:bodyPr wrap="square" lIns="0" tIns="0" rIns="0" bIns="0" rtlCol="0">
            <a:spAutoFit/>
          </a:bodyPr>
          <a:lstStyle/>
          <a:p>
            <a:pPr algn="l"/>
            <a:r>
              <a:rPr lang="en-US" sz="800" b="1" spc="30" baseline="0" dirty="0">
                <a:solidFill>
                  <a:schemeClr val="accent3"/>
                </a:solidFill>
                <a:latin typeface="Lato" panose="020F0502020204030203" pitchFamily="34" charset="0"/>
              </a:rPr>
              <a:t>JAFAR DESIGNS </a:t>
            </a:r>
            <a:r>
              <a:rPr lang="en-US" sz="800" b="1" spc="30" baseline="0" dirty="0">
                <a:solidFill>
                  <a:schemeClr val="accent2"/>
                </a:solidFill>
                <a:latin typeface="Lato" panose="020F0502020204030203" pitchFamily="34" charset="0"/>
              </a:rPr>
              <a:t>STUDIO</a:t>
            </a:r>
          </a:p>
        </p:txBody>
      </p:sp>
    </p:spTree>
    <p:extLst>
      <p:ext uri="{BB962C8B-B14F-4D97-AF65-F5344CB8AC3E}">
        <p14:creationId xmlns:p14="http://schemas.microsoft.com/office/powerpoint/2010/main" val="1471937191"/>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4" grpId="0" build="p">
        <p:tmplLst>
          <p:tmpl lvl="1">
            <p:tnLst>
              <p:par>
                <p:cTn presetID="10"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6F8FA"/>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6835067"/>
      </p:ext>
    </p:extLst>
  </p:cSld>
  <p:clrMap bg1="lt1" tx1="dk1" bg2="lt2" tx2="dk2" accent1="accent1" accent2="accent2" accent3="accent3" accent4="accent4" accent5="accent5" accent6="accent6" hlink="hlink" folHlink="folHlink"/>
  <p:sldLayoutIdLst>
    <p:sldLayoutId id="2147483667" r:id="rId1"/>
    <p:sldLayoutId id="2147483673" r:id="rId2"/>
    <p:sldLayoutId id="2147483674" r:id="rId3"/>
    <p:sldLayoutId id="2147483690" r:id="rId4"/>
    <p:sldLayoutId id="2147483691" r:id="rId5"/>
    <p:sldLayoutId id="2147483672" r:id="rId6"/>
    <p:sldLayoutId id="2147483693" r:id="rId7"/>
    <p:sldLayoutId id="2147483671" r:id="rId8"/>
    <p:sldLayoutId id="2147483675" r:id="rId9"/>
    <p:sldLayoutId id="2147483682" r:id="rId10"/>
    <p:sldLayoutId id="2147483687" r:id="rId11"/>
    <p:sldLayoutId id="2147483680" r:id="rId12"/>
    <p:sldLayoutId id="2147483676" r:id="rId13"/>
    <p:sldLayoutId id="2147483692" r:id="rId14"/>
    <p:sldLayoutId id="2147483679" r:id="rId15"/>
    <p:sldLayoutId id="2147483677" r:id="rId16"/>
    <p:sldLayoutId id="2147483683" r:id="rId17"/>
    <p:sldLayoutId id="2147483684" r:id="rId18"/>
    <p:sldLayoutId id="2147483685" r:id="rId19"/>
    <p:sldLayoutId id="2147483689" r:id="rId20"/>
    <p:sldLayoutId id="2147483686" r:id="rId21"/>
    <p:sldLayoutId id="2147483681" r:id="rId22"/>
    <p:sldLayoutId id="2147483678" r:id="rId23"/>
    <p:sldLayoutId id="2147483688" r:id="rId24"/>
    <p:sldLayoutId id="2147483669" r:id="rId25"/>
    <p:sldLayoutId id="2147483668" r:id="rId26"/>
    <p:sldLayoutId id="2147483670" r:id="rId27"/>
  </p:sldLayoutIdLst>
  <p:transition spd="slow" advClick="0" advTm="3000">
    <p:fade/>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322618"/>
            <a:ext cx="9144000" cy="8208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p:cNvCxnSpPr/>
          <p:nvPr/>
        </p:nvCxnSpPr>
        <p:spPr>
          <a:xfrm>
            <a:off x="4114800" y="2069513"/>
            <a:ext cx="9144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882775" y="3539904"/>
            <a:ext cx="5378450" cy="215444"/>
          </a:xfrm>
          <a:prstGeom prst="rect">
            <a:avLst/>
          </a:prstGeom>
          <a:noFill/>
        </p:spPr>
        <p:txBody>
          <a:bodyPr wrap="square" lIns="0" tIns="0" rIns="0" bIns="0" rtlCol="0">
            <a:spAutoFit/>
          </a:bodyPr>
          <a:lstStyle/>
          <a:p>
            <a:pPr algn="ctr"/>
            <a:r>
              <a:rPr lang="zh-TW" altLang="en-US" sz="1400" b="1" spc="50" dirty="0">
                <a:solidFill>
                  <a:schemeClr val="accent3"/>
                </a:solidFill>
                <a:latin typeface="微軟正黑體" panose="020B0604030504040204" pitchFamily="34" charset="-120"/>
                <a:ea typeface="微軟正黑體" panose="020B0604030504040204" pitchFamily="34" charset="-120"/>
              </a:rPr>
              <a:t>有機農業促進區功能說明</a:t>
            </a:r>
            <a:endParaRPr lang="en-US" sz="1400" b="1" spc="50" dirty="0">
              <a:solidFill>
                <a:schemeClr val="accent3"/>
              </a:solidFill>
              <a:latin typeface="微軟正黑體" panose="020B0604030504040204" pitchFamily="34" charset="-120"/>
              <a:ea typeface="微軟正黑體" panose="020B0604030504040204" pitchFamily="34" charset="-120"/>
            </a:endParaRPr>
          </a:p>
        </p:txBody>
      </p:sp>
      <p:sp>
        <p:nvSpPr>
          <p:cNvPr id="8" name="TextBox 9"/>
          <p:cNvSpPr txBox="1"/>
          <p:nvPr/>
        </p:nvSpPr>
        <p:spPr>
          <a:xfrm>
            <a:off x="1882775" y="4594560"/>
            <a:ext cx="5378450" cy="138499"/>
          </a:xfrm>
          <a:prstGeom prst="rect">
            <a:avLst/>
          </a:prstGeom>
          <a:noFill/>
        </p:spPr>
        <p:txBody>
          <a:bodyPr wrap="square" lIns="0" tIns="0" rIns="0" bIns="0" rtlCol="0">
            <a:spAutoFit/>
          </a:bodyPr>
          <a:lstStyle/>
          <a:p>
            <a:pPr algn="ctr"/>
            <a:r>
              <a:rPr lang="zh-TW" altLang="en-US" sz="900" b="1" spc="70" dirty="0">
                <a:solidFill>
                  <a:schemeClr val="bg1"/>
                </a:solidFill>
                <a:latin typeface="微軟正黑體" panose="020B0604030504040204" pitchFamily="34" charset="-120"/>
                <a:ea typeface="微軟正黑體" panose="020B0604030504040204" pitchFamily="34" charset="-120"/>
              </a:rPr>
              <a:t>凌誠科技股份有限公司</a:t>
            </a:r>
            <a:endParaRPr lang="en-US" altLang="zh-TW" sz="900" b="1" spc="70" dirty="0">
              <a:solidFill>
                <a:schemeClr val="bg1"/>
              </a:solidFill>
              <a:latin typeface="微軟正黑體" panose="020B0604030504040204" pitchFamily="34" charset="-120"/>
              <a:ea typeface="微軟正黑體" panose="020B0604030504040204" pitchFamily="34" charset="-120"/>
            </a:endParaRPr>
          </a:p>
        </p:txBody>
      </p:sp>
      <p:sp>
        <p:nvSpPr>
          <p:cNvPr id="10" name="文字版面配置區 1"/>
          <p:cNvSpPr txBox="1">
            <a:spLocks/>
          </p:cNvSpPr>
          <p:nvPr/>
        </p:nvSpPr>
        <p:spPr>
          <a:xfrm>
            <a:off x="885488" y="2321746"/>
            <a:ext cx="7373023" cy="38326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TW" altLang="en-US" sz="3200" b="1" dirty="0">
                <a:solidFill>
                  <a:schemeClr val="tx1">
                    <a:lumMod val="65000"/>
                    <a:lumOff val="35000"/>
                  </a:schemeClr>
                </a:solidFill>
                <a:latin typeface="微軟正黑體" panose="020B0604030504040204" pitchFamily="34" charset="-120"/>
                <a:ea typeface="微軟正黑體" panose="020B0604030504040204" pitchFamily="34" charset="-120"/>
              </a:rPr>
              <a:t>臺灣有機農業資訊網</a:t>
            </a:r>
          </a:p>
        </p:txBody>
      </p:sp>
      <p:grpSp>
        <p:nvGrpSpPr>
          <p:cNvPr id="11" name="群組 2"/>
          <p:cNvGrpSpPr>
            <a:grpSpLocks/>
          </p:cNvGrpSpPr>
          <p:nvPr/>
        </p:nvGrpSpPr>
        <p:grpSpPr bwMode="auto">
          <a:xfrm>
            <a:off x="3072367" y="738306"/>
            <a:ext cx="2894012" cy="976920"/>
            <a:chOff x="255275" y="4302799"/>
            <a:chExt cx="2332199" cy="808780"/>
          </a:xfrm>
        </p:grpSpPr>
        <p:pic>
          <p:nvPicPr>
            <p:cNvPr id="12" name="Picture 5" descr="C:\Users\gwinesun\Desktop\1020110160018.gif"/>
            <p:cNvPicPr>
              <a:picLocks noChangeAspect="1" noChangeArrowheads="1"/>
            </p:cNvPicPr>
            <p:nvPr/>
          </p:nvPicPr>
          <p:blipFill>
            <a:blip r:embed="rId2">
              <a:extLst>
                <a:ext uri="{28A0092B-C50C-407E-A947-70E740481C1C}">
                  <a14:useLocalDpi xmlns:a14="http://schemas.microsoft.com/office/drawing/2010/main" val="0"/>
                </a:ext>
              </a:extLst>
            </a:blip>
            <a:srcRect l="32175"/>
            <a:stretch>
              <a:fillRect/>
            </a:stretch>
          </p:blipFill>
          <p:spPr bwMode="auto">
            <a:xfrm>
              <a:off x="746670" y="4302799"/>
              <a:ext cx="1840804" cy="80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C:\Users\gwinesun\Desktop\1020110160018.gif"/>
            <p:cNvPicPr>
              <a:picLocks noChangeAspect="1" noChangeArrowheads="1"/>
            </p:cNvPicPr>
            <p:nvPr/>
          </p:nvPicPr>
          <p:blipFill>
            <a:blip r:embed="rId2" cstate="print">
              <a:extLst>
                <a:ext uri="{28A0092B-C50C-407E-A947-70E740481C1C}">
                  <a14:useLocalDpi xmlns:a14="http://schemas.microsoft.com/office/drawing/2010/main" val="0"/>
                </a:ext>
              </a:extLst>
            </a:blip>
            <a:srcRect r="67644"/>
            <a:stretch>
              <a:fillRect/>
            </a:stretch>
          </p:blipFill>
          <p:spPr bwMode="auto">
            <a:xfrm>
              <a:off x="255275" y="4624418"/>
              <a:ext cx="500301" cy="460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extBox 6">
            <a:extLst>
              <a:ext uri="{FF2B5EF4-FFF2-40B4-BE49-F238E27FC236}">
                <a16:creationId xmlns:a16="http://schemas.microsoft.com/office/drawing/2014/main" id="{445BA69F-4DA9-C7A7-9BD5-6C4324EFECC6}"/>
              </a:ext>
            </a:extLst>
          </p:cNvPr>
          <p:cNvSpPr txBox="1"/>
          <p:nvPr/>
        </p:nvSpPr>
        <p:spPr>
          <a:xfrm>
            <a:off x="1935938" y="3804455"/>
            <a:ext cx="5378450" cy="215444"/>
          </a:xfrm>
          <a:prstGeom prst="rect">
            <a:avLst/>
          </a:prstGeom>
          <a:noFill/>
        </p:spPr>
        <p:txBody>
          <a:bodyPr wrap="square" lIns="0" tIns="0" rIns="0" bIns="0" rtlCol="0">
            <a:spAutoFit/>
          </a:bodyPr>
          <a:lstStyle/>
          <a:p>
            <a:pPr algn="ctr"/>
            <a:r>
              <a:rPr lang="zh-TW" altLang="en-US" sz="1400" b="1" spc="50" dirty="0">
                <a:solidFill>
                  <a:schemeClr val="accent3"/>
                </a:solidFill>
                <a:latin typeface="微軟正黑體" panose="020B0604030504040204" pitchFamily="34" charset="-120"/>
                <a:ea typeface="微軟正黑體" panose="020B0604030504040204" pitchFamily="34" charset="-120"/>
              </a:rPr>
              <a:t>地方主管機關</a:t>
            </a:r>
            <a:endParaRPr lang="en-US" sz="1400" b="1" spc="50" dirty="0">
              <a:solidFill>
                <a:schemeClr val="accent3"/>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140437394"/>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 name="圖片 7" descr="一張含有 文字 的圖片&#10;&#10;自動產生的描述">
            <a:extLst>
              <a:ext uri="{FF2B5EF4-FFF2-40B4-BE49-F238E27FC236}">
                <a16:creationId xmlns:a16="http://schemas.microsoft.com/office/drawing/2014/main" id="{B2F6189C-5CC8-651E-1C8F-632FC20DB476}"/>
              </a:ext>
            </a:extLst>
          </p:cNvPr>
          <p:cNvPicPr>
            <a:picLocks noChangeAspect="1"/>
          </p:cNvPicPr>
          <p:nvPr/>
        </p:nvPicPr>
        <p:blipFill rotWithShape="1">
          <a:blip r:embed="rId2">
            <a:extLst>
              <a:ext uri="{28A0092B-C50C-407E-A947-70E740481C1C}">
                <a14:useLocalDpi xmlns:a14="http://schemas.microsoft.com/office/drawing/2010/main" val="0"/>
              </a:ext>
            </a:extLst>
          </a:blip>
          <a:srcRect b="6881"/>
          <a:stretch/>
        </p:blipFill>
        <p:spPr>
          <a:xfrm>
            <a:off x="354080" y="720504"/>
            <a:ext cx="8435839" cy="4361351"/>
          </a:xfrm>
          <a:prstGeom prst="rect">
            <a:avLst/>
          </a:prstGeom>
        </p:spPr>
      </p:pic>
      <p:sp>
        <p:nvSpPr>
          <p:cNvPr id="2" name="文字版面配置區 1"/>
          <p:cNvSpPr>
            <a:spLocks noGrp="1"/>
          </p:cNvSpPr>
          <p:nvPr>
            <p:ph type="body" sz="quarter" idx="10"/>
          </p:nvPr>
        </p:nvSpPr>
        <p:spPr>
          <a:xfrm>
            <a:off x="595313" y="233479"/>
            <a:ext cx="7953374" cy="383260"/>
          </a:xfrm>
        </p:spPr>
        <p:txBody>
          <a:bodyPr/>
          <a:lstStyle/>
          <a:p>
            <a:r>
              <a:rPr lang="en-US" altLang="zh-TW" sz="2400" dirty="0"/>
              <a:t>2.</a:t>
            </a:r>
            <a:r>
              <a:rPr lang="zh-TW" altLang="en-US" sz="2400" dirty="0"/>
              <a:t>公告資料申請</a:t>
            </a:r>
            <a:r>
              <a:rPr lang="en-US" altLang="zh-TW" sz="2400" dirty="0"/>
              <a:t>-</a:t>
            </a:r>
            <a:r>
              <a:rPr lang="zh-TW" altLang="en-US" sz="2400" dirty="0"/>
              <a:t>新申請操作畫面</a:t>
            </a:r>
          </a:p>
          <a:p>
            <a:endParaRPr lang="zh-TW" altLang="en-US" sz="2400" dirty="0"/>
          </a:p>
        </p:txBody>
      </p:sp>
      <p:sp>
        <p:nvSpPr>
          <p:cNvPr id="47" name="圓角矩形 46"/>
          <p:cNvSpPr/>
          <p:nvPr/>
        </p:nvSpPr>
        <p:spPr>
          <a:xfrm>
            <a:off x="431178" y="3687337"/>
            <a:ext cx="3018265" cy="218181"/>
          </a:xfrm>
          <a:prstGeom prst="round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b="1" dirty="0">
              <a:latin typeface="微軟正黑體" panose="020B0604030504040204" pitchFamily="34" charset="-120"/>
              <a:ea typeface="微軟正黑體" panose="020B0604030504040204" pitchFamily="34" charset="-120"/>
              <a:cs typeface="Open Sans" panose="020B0606030504020204" pitchFamily="34" charset="0"/>
            </a:endParaRPr>
          </a:p>
        </p:txBody>
      </p:sp>
      <p:sp>
        <p:nvSpPr>
          <p:cNvPr id="3" name="圓角矩形 46">
            <a:extLst>
              <a:ext uri="{FF2B5EF4-FFF2-40B4-BE49-F238E27FC236}">
                <a16:creationId xmlns:a16="http://schemas.microsoft.com/office/drawing/2014/main" id="{9FA5F3CC-4C3D-99D3-6A06-167B6F7CF11E}"/>
              </a:ext>
            </a:extLst>
          </p:cNvPr>
          <p:cNvSpPr/>
          <p:nvPr/>
        </p:nvSpPr>
        <p:spPr>
          <a:xfrm>
            <a:off x="483801" y="2036841"/>
            <a:ext cx="2816960" cy="218181"/>
          </a:xfrm>
          <a:prstGeom prst="round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b="1" dirty="0">
              <a:latin typeface="微軟正黑體" panose="020B0604030504040204" pitchFamily="34" charset="-120"/>
              <a:ea typeface="微軟正黑體" panose="020B0604030504040204" pitchFamily="34" charset="-120"/>
              <a:cs typeface="Open Sans" panose="020B0606030504020204" pitchFamily="34" charset="0"/>
            </a:endParaRPr>
          </a:p>
        </p:txBody>
      </p:sp>
      <p:sp>
        <p:nvSpPr>
          <p:cNvPr id="4" name="矩形: 圓角 3">
            <a:extLst>
              <a:ext uri="{FF2B5EF4-FFF2-40B4-BE49-F238E27FC236}">
                <a16:creationId xmlns:a16="http://schemas.microsoft.com/office/drawing/2014/main" id="{C034442E-55CC-CF05-8394-FCBE56B600F1}"/>
              </a:ext>
            </a:extLst>
          </p:cNvPr>
          <p:cNvSpPr/>
          <p:nvPr/>
        </p:nvSpPr>
        <p:spPr>
          <a:xfrm>
            <a:off x="3191012" y="2140606"/>
            <a:ext cx="1234610" cy="218181"/>
          </a:xfrm>
          <a:prstGeom prst="roundRect">
            <a:avLst/>
          </a:prstGeom>
          <a:solidFill>
            <a:schemeClr val="accent2">
              <a:lumMod val="75000"/>
              <a:alpha val="7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1200" b="1" dirty="0">
                <a:solidFill>
                  <a:schemeClr val="bg1"/>
                </a:solidFill>
                <a:latin typeface="微軟正黑體" panose="020B0604030504040204" pitchFamily="34" charset="-120"/>
                <a:ea typeface="微軟正黑體" panose="020B0604030504040204" pitchFamily="34" charset="-120"/>
              </a:rPr>
              <a:t>名稱</a:t>
            </a:r>
            <a:r>
              <a:rPr lang="zh-TW" altLang="en-US" sz="1200" b="1" u="sng" dirty="0">
                <a:solidFill>
                  <a:schemeClr val="bg1"/>
                </a:solidFill>
                <a:latin typeface="微軟正黑體" panose="020B0604030504040204" pitchFamily="34" charset="-120"/>
                <a:ea typeface="微軟正黑體" panose="020B0604030504040204" pitchFamily="34" charset="-120"/>
              </a:rPr>
              <a:t>不能重複。</a:t>
            </a:r>
            <a:endParaRPr lang="en-US" altLang="zh-TW" sz="1200" b="1" dirty="0">
              <a:solidFill>
                <a:schemeClr val="bg1"/>
              </a:solidFill>
              <a:latin typeface="微軟正黑體" panose="020B0604030504040204" pitchFamily="34" charset="-120"/>
              <a:ea typeface="微軟正黑體" panose="020B0604030504040204" pitchFamily="34" charset="-120"/>
            </a:endParaRPr>
          </a:p>
        </p:txBody>
      </p:sp>
      <p:sp>
        <p:nvSpPr>
          <p:cNvPr id="6" name="圓角矩形 46">
            <a:extLst>
              <a:ext uri="{FF2B5EF4-FFF2-40B4-BE49-F238E27FC236}">
                <a16:creationId xmlns:a16="http://schemas.microsoft.com/office/drawing/2014/main" id="{D0FF9AC1-898A-4BAF-C345-478918611E41}"/>
              </a:ext>
            </a:extLst>
          </p:cNvPr>
          <p:cNvSpPr/>
          <p:nvPr/>
        </p:nvSpPr>
        <p:spPr>
          <a:xfrm>
            <a:off x="483801" y="3079871"/>
            <a:ext cx="3473810" cy="357790"/>
          </a:xfrm>
          <a:prstGeom prst="round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b="1" dirty="0">
              <a:latin typeface="微軟正黑體" panose="020B0604030504040204" pitchFamily="34" charset="-120"/>
              <a:ea typeface="微軟正黑體" panose="020B0604030504040204" pitchFamily="34" charset="-120"/>
              <a:cs typeface="Open Sans" panose="020B0606030504020204" pitchFamily="34" charset="0"/>
            </a:endParaRPr>
          </a:p>
        </p:txBody>
      </p:sp>
      <p:sp>
        <p:nvSpPr>
          <p:cNvPr id="7" name="矩形: 圓角 6">
            <a:extLst>
              <a:ext uri="{FF2B5EF4-FFF2-40B4-BE49-F238E27FC236}">
                <a16:creationId xmlns:a16="http://schemas.microsoft.com/office/drawing/2014/main" id="{3287153D-1BBF-54DC-841D-90FDAA1547C3}"/>
              </a:ext>
            </a:extLst>
          </p:cNvPr>
          <p:cNvSpPr/>
          <p:nvPr/>
        </p:nvSpPr>
        <p:spPr>
          <a:xfrm>
            <a:off x="4087332" y="3052801"/>
            <a:ext cx="2762380" cy="411929"/>
          </a:xfrm>
          <a:prstGeom prst="roundRect">
            <a:avLst/>
          </a:prstGeom>
          <a:solidFill>
            <a:schemeClr val="accent2">
              <a:lumMod val="75000"/>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1200" b="1" dirty="0">
                <a:solidFill>
                  <a:schemeClr val="bg1"/>
                </a:solidFill>
                <a:latin typeface="微軟正黑體" panose="020B0604030504040204" pitchFamily="34" charset="-120"/>
                <a:ea typeface="微軟正黑體" panose="020B0604030504040204" pitchFamily="34" charset="-120"/>
                <a:cs typeface="Open Sans" panose="020B0606030504020204" pitchFamily="34" charset="0"/>
              </a:rPr>
              <a:t>可上傳申請相關佐證資料，</a:t>
            </a:r>
            <a:endParaRPr lang="en-US" altLang="zh-TW" sz="1200" b="1" dirty="0">
              <a:solidFill>
                <a:schemeClr val="bg1"/>
              </a:solidFill>
              <a:latin typeface="微軟正黑體" panose="020B0604030504040204" pitchFamily="34" charset="-120"/>
              <a:ea typeface="微軟正黑體" panose="020B0604030504040204" pitchFamily="34" charset="-120"/>
              <a:cs typeface="Open Sans" panose="020B0606030504020204" pitchFamily="34" charset="0"/>
            </a:endParaRPr>
          </a:p>
          <a:p>
            <a:r>
              <a:rPr lang="zh-TW" altLang="en-US" sz="1200" b="1" dirty="0">
                <a:solidFill>
                  <a:schemeClr val="bg1"/>
                </a:solidFill>
                <a:latin typeface="微軟正黑體" panose="020B0604030504040204" pitchFamily="34" charset="-120"/>
                <a:ea typeface="微軟正黑體" panose="020B0604030504040204" pitchFamily="34" charset="-120"/>
                <a:cs typeface="Open Sans" panose="020B0606030504020204" pitchFamily="34" charset="0"/>
              </a:rPr>
              <a:t>每次上傳檔案上限</a:t>
            </a:r>
            <a:r>
              <a:rPr lang="en-US" altLang="zh-TW" sz="1200" b="1" dirty="0">
                <a:solidFill>
                  <a:schemeClr val="bg1"/>
                </a:solidFill>
                <a:latin typeface="微軟正黑體" panose="020B0604030504040204" pitchFamily="34" charset="-120"/>
                <a:ea typeface="微軟正黑體" panose="020B0604030504040204" pitchFamily="34" charset="-120"/>
                <a:cs typeface="Open Sans" panose="020B0606030504020204" pitchFamily="34" charset="0"/>
              </a:rPr>
              <a:t>20M</a:t>
            </a:r>
            <a:r>
              <a:rPr lang="zh-TW" altLang="en-US" sz="1200" b="1" dirty="0">
                <a:solidFill>
                  <a:schemeClr val="bg1"/>
                </a:solidFill>
                <a:latin typeface="微軟正黑體" panose="020B0604030504040204" pitchFamily="34" charset="-120"/>
                <a:ea typeface="微軟正黑體" panose="020B0604030504040204" pitchFamily="34" charset="-120"/>
                <a:cs typeface="Open Sans" panose="020B0606030504020204" pitchFamily="34" charset="0"/>
              </a:rPr>
              <a:t>。</a:t>
            </a:r>
          </a:p>
        </p:txBody>
      </p:sp>
      <p:sp>
        <p:nvSpPr>
          <p:cNvPr id="10" name="矩形: 圓角 9">
            <a:extLst>
              <a:ext uri="{FF2B5EF4-FFF2-40B4-BE49-F238E27FC236}">
                <a16:creationId xmlns:a16="http://schemas.microsoft.com/office/drawing/2014/main" id="{C7501B76-BEC0-4649-B1E1-FB489C3A4B1F}"/>
              </a:ext>
            </a:extLst>
          </p:cNvPr>
          <p:cNvSpPr/>
          <p:nvPr/>
        </p:nvSpPr>
        <p:spPr>
          <a:xfrm>
            <a:off x="3526540" y="3668933"/>
            <a:ext cx="4212406" cy="236585"/>
          </a:xfrm>
          <a:prstGeom prst="roundRect">
            <a:avLst/>
          </a:prstGeom>
          <a:solidFill>
            <a:schemeClr val="accent2">
              <a:lumMod val="75000"/>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1200" b="1" dirty="0">
                <a:solidFill>
                  <a:schemeClr val="bg1"/>
                </a:solidFill>
                <a:latin typeface="微軟正黑體" panose="020B0604030504040204" pitchFamily="34" charset="-120"/>
                <a:ea typeface="微軟正黑體" panose="020B0604030504040204" pitchFamily="34" charset="-120"/>
                <a:cs typeface="Open Sans" panose="020B0606030504020204" pitchFamily="34" charset="0"/>
              </a:rPr>
              <a:t>登錄完促進區</a:t>
            </a:r>
            <a:r>
              <a:rPr lang="zh-TW" altLang="en-US" sz="1200" b="1" u="sng" dirty="0">
                <a:solidFill>
                  <a:schemeClr val="bg1"/>
                </a:solidFill>
                <a:latin typeface="微軟正黑體" panose="020B0604030504040204" pitchFamily="34" charset="-120"/>
                <a:ea typeface="微軟正黑體" panose="020B0604030504040204" pitchFamily="34" charset="-120"/>
                <a:cs typeface="Open Sans" panose="020B0606030504020204" pitchFamily="34" charset="0"/>
              </a:rPr>
              <a:t>基本資料</a:t>
            </a:r>
            <a:r>
              <a:rPr lang="zh-TW" altLang="en-US" sz="1200" b="1" dirty="0">
                <a:solidFill>
                  <a:schemeClr val="bg1"/>
                </a:solidFill>
                <a:latin typeface="微軟正黑體" panose="020B0604030504040204" pitchFamily="34" charset="-120"/>
                <a:ea typeface="微軟正黑體" panose="020B0604030504040204" pitchFamily="34" charset="-120"/>
                <a:cs typeface="Open Sans" panose="020B0606030504020204" pitchFamily="34" charset="0"/>
              </a:rPr>
              <a:t>及</a:t>
            </a:r>
            <a:r>
              <a:rPr lang="zh-TW" altLang="en-US" sz="1200" b="1" u="sng" dirty="0">
                <a:solidFill>
                  <a:schemeClr val="bg1"/>
                </a:solidFill>
                <a:latin typeface="微軟正黑體" panose="020B0604030504040204" pitchFamily="34" charset="-120"/>
                <a:ea typeface="微軟正黑體" panose="020B0604030504040204" pitchFamily="34" charset="-120"/>
                <a:cs typeface="Open Sans" panose="020B0606030504020204" pitchFamily="34" charset="0"/>
              </a:rPr>
              <a:t>土地資料，</a:t>
            </a:r>
            <a:r>
              <a:rPr lang="zh-TW" altLang="en-US" sz="1200" b="1" dirty="0">
                <a:solidFill>
                  <a:schemeClr val="bg1"/>
                </a:solidFill>
                <a:latin typeface="微軟正黑體" panose="020B0604030504040204" pitchFamily="34" charset="-120"/>
                <a:ea typeface="微軟正黑體" panose="020B0604030504040204" pitchFamily="34" charset="-120"/>
                <a:cs typeface="Open Sans" panose="020B0606030504020204" pitchFamily="34" charset="0"/>
              </a:rPr>
              <a:t>即可點選「送審」。</a:t>
            </a:r>
          </a:p>
        </p:txBody>
      </p:sp>
    </p:spTree>
    <p:extLst>
      <p:ext uri="{BB962C8B-B14F-4D97-AF65-F5344CB8AC3E}">
        <p14:creationId xmlns:p14="http://schemas.microsoft.com/office/powerpoint/2010/main" val="2740703163"/>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D0B02FAC-D451-E7C4-26BD-38F8E67AA75D}"/>
              </a:ext>
            </a:extLst>
          </p:cNvPr>
          <p:cNvPicPr>
            <a:picLocks noChangeAspect="1"/>
          </p:cNvPicPr>
          <p:nvPr/>
        </p:nvPicPr>
        <p:blipFill>
          <a:blip r:embed="rId2"/>
          <a:stretch>
            <a:fillRect/>
          </a:stretch>
        </p:blipFill>
        <p:spPr>
          <a:xfrm>
            <a:off x="595312" y="3486277"/>
            <a:ext cx="8109387" cy="1454757"/>
          </a:xfrm>
          <a:prstGeom prst="rect">
            <a:avLst/>
          </a:prstGeom>
        </p:spPr>
      </p:pic>
      <p:pic>
        <p:nvPicPr>
          <p:cNvPr id="9" name="圖片 8">
            <a:extLst>
              <a:ext uri="{FF2B5EF4-FFF2-40B4-BE49-F238E27FC236}">
                <a16:creationId xmlns:a16="http://schemas.microsoft.com/office/drawing/2014/main" id="{95975F15-4BF0-C5D9-D948-6F6607B70057}"/>
              </a:ext>
            </a:extLst>
          </p:cNvPr>
          <p:cNvPicPr>
            <a:picLocks noChangeAspect="1"/>
          </p:cNvPicPr>
          <p:nvPr/>
        </p:nvPicPr>
        <p:blipFill>
          <a:blip r:embed="rId3"/>
          <a:stretch>
            <a:fillRect/>
          </a:stretch>
        </p:blipFill>
        <p:spPr>
          <a:xfrm>
            <a:off x="33865" y="743557"/>
            <a:ext cx="9076267" cy="2608833"/>
          </a:xfrm>
          <a:prstGeom prst="rect">
            <a:avLst/>
          </a:prstGeom>
        </p:spPr>
      </p:pic>
      <p:sp>
        <p:nvSpPr>
          <p:cNvPr id="2" name="文字版面配置區 1"/>
          <p:cNvSpPr>
            <a:spLocks noGrp="1"/>
          </p:cNvSpPr>
          <p:nvPr>
            <p:ph type="body" sz="quarter" idx="10"/>
          </p:nvPr>
        </p:nvSpPr>
        <p:spPr>
          <a:xfrm>
            <a:off x="595312" y="252266"/>
            <a:ext cx="7953374" cy="383260"/>
          </a:xfrm>
        </p:spPr>
        <p:txBody>
          <a:bodyPr/>
          <a:lstStyle/>
          <a:p>
            <a:r>
              <a:rPr lang="en-US" altLang="zh-TW" sz="2400" dirty="0"/>
              <a:t>2.</a:t>
            </a:r>
            <a:r>
              <a:rPr lang="zh-TW" altLang="en-US" sz="2400" dirty="0"/>
              <a:t>公告資料申請</a:t>
            </a:r>
            <a:r>
              <a:rPr lang="en-US" altLang="zh-TW" sz="2400" dirty="0"/>
              <a:t>-</a:t>
            </a:r>
            <a:r>
              <a:rPr lang="zh-TW" altLang="en-US" sz="2400" dirty="0"/>
              <a:t>新申請操作畫面</a:t>
            </a:r>
          </a:p>
          <a:p>
            <a:endParaRPr lang="zh-TW" altLang="en-US" sz="2400" dirty="0"/>
          </a:p>
          <a:p>
            <a:endParaRPr lang="zh-TW" altLang="en-US" sz="2400" dirty="0"/>
          </a:p>
        </p:txBody>
      </p:sp>
      <p:grpSp>
        <p:nvGrpSpPr>
          <p:cNvPr id="41" name="Group 5"/>
          <p:cNvGrpSpPr/>
          <p:nvPr/>
        </p:nvGrpSpPr>
        <p:grpSpPr>
          <a:xfrm>
            <a:off x="6295829" y="1407376"/>
            <a:ext cx="357790" cy="357790"/>
            <a:chOff x="5061629" y="1546310"/>
            <a:chExt cx="357790" cy="357790"/>
          </a:xfrm>
          <a:solidFill>
            <a:srgbClr val="FF6600"/>
          </a:solidFill>
        </p:grpSpPr>
        <p:sp>
          <p:nvSpPr>
            <p:cNvPr id="42" name="Oval 27"/>
            <p:cNvSpPr/>
            <p:nvPr/>
          </p:nvSpPr>
          <p:spPr>
            <a:xfrm>
              <a:off x="5061629" y="1546310"/>
              <a:ext cx="357790" cy="35779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JhengHei" panose="020B0604030504040204" pitchFamily="34" charset="-120"/>
                <a:ea typeface="Microsoft JhengHei" panose="020B0604030504040204" pitchFamily="34" charset="-120"/>
              </a:endParaRPr>
            </a:p>
          </p:txBody>
        </p:sp>
        <p:sp>
          <p:nvSpPr>
            <p:cNvPr id="43" name="TextBox 31"/>
            <p:cNvSpPr txBox="1"/>
            <p:nvPr/>
          </p:nvSpPr>
          <p:spPr>
            <a:xfrm>
              <a:off x="5096929" y="1627065"/>
              <a:ext cx="280805" cy="183663"/>
            </a:xfrm>
            <a:prstGeom prst="rect">
              <a:avLst/>
            </a:prstGeom>
            <a:grpFill/>
          </p:spPr>
          <p:txBody>
            <a:bodyPr wrap="square" lIns="0" tIns="0" rIns="0" bIns="0" rtlCol="0">
              <a:spAutoFit/>
            </a:bodyPr>
            <a:lstStyle/>
            <a:p>
              <a:pPr algn="ctr"/>
              <a:r>
                <a:rPr lang="en-US" sz="1200" b="1" cap="all" spc="20" dirty="0">
                  <a:solidFill>
                    <a:schemeClr val="bg1"/>
                  </a:solidFill>
                  <a:latin typeface="Microsoft JhengHei" panose="020B0604030504040204" pitchFamily="34" charset="-120"/>
                  <a:ea typeface="Microsoft JhengHei" panose="020B0604030504040204" pitchFamily="34" charset="-120"/>
                </a:rPr>
                <a:t>03</a:t>
              </a:r>
            </a:p>
          </p:txBody>
        </p:sp>
      </p:grpSp>
      <p:sp>
        <p:nvSpPr>
          <p:cNvPr id="47" name="圓角矩形 46"/>
          <p:cNvSpPr/>
          <p:nvPr/>
        </p:nvSpPr>
        <p:spPr>
          <a:xfrm>
            <a:off x="6536266" y="1765167"/>
            <a:ext cx="758614" cy="366407"/>
          </a:xfrm>
          <a:prstGeom prst="round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b="1" dirty="0">
              <a:latin typeface="微軟正黑體" panose="020B0604030504040204" pitchFamily="34" charset="-120"/>
              <a:ea typeface="微軟正黑體" panose="020B0604030504040204" pitchFamily="34" charset="-120"/>
              <a:cs typeface="Open Sans" panose="020B0606030504020204" pitchFamily="34" charset="0"/>
            </a:endParaRPr>
          </a:p>
        </p:txBody>
      </p:sp>
      <p:sp>
        <p:nvSpPr>
          <p:cNvPr id="49" name="圓角矩形 48"/>
          <p:cNvSpPr/>
          <p:nvPr/>
        </p:nvSpPr>
        <p:spPr>
          <a:xfrm>
            <a:off x="8046720" y="1765166"/>
            <a:ext cx="538269" cy="366407"/>
          </a:xfrm>
          <a:prstGeom prst="round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b="1" dirty="0">
              <a:latin typeface="微軟正黑體" panose="020B0604030504040204" pitchFamily="34" charset="-120"/>
              <a:ea typeface="微軟正黑體" panose="020B0604030504040204" pitchFamily="34" charset="-120"/>
              <a:cs typeface="Open Sans" panose="020B0606030504020204" pitchFamily="34" charset="0"/>
            </a:endParaRPr>
          </a:p>
        </p:txBody>
      </p:sp>
      <p:sp>
        <p:nvSpPr>
          <p:cNvPr id="10" name="上彎箭號 10">
            <a:extLst>
              <a:ext uri="{FF2B5EF4-FFF2-40B4-BE49-F238E27FC236}">
                <a16:creationId xmlns:a16="http://schemas.microsoft.com/office/drawing/2014/main" id="{F408DCCB-8431-2C6D-20BD-580978B58FD5}"/>
              </a:ext>
            </a:extLst>
          </p:cNvPr>
          <p:cNvSpPr/>
          <p:nvPr/>
        </p:nvSpPr>
        <p:spPr>
          <a:xfrm rot="10800000">
            <a:off x="5752300" y="1845921"/>
            <a:ext cx="719229" cy="1757678"/>
          </a:xfrm>
          <a:prstGeom prst="bentUpArrow">
            <a:avLst>
              <a:gd name="adj1" fmla="val 22234"/>
              <a:gd name="adj2" fmla="val 25000"/>
              <a:gd name="adj3" fmla="val 25000"/>
            </a:avLst>
          </a:prstGeom>
          <a:solidFill>
            <a:srgbClr val="00B05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b="1" dirty="0">
              <a:latin typeface="微軟正黑體" panose="020B0604030504040204" pitchFamily="34" charset="-120"/>
              <a:ea typeface="微軟正黑體" panose="020B0604030504040204" pitchFamily="34" charset="-120"/>
              <a:cs typeface="Open Sans" panose="020B0606030504020204" pitchFamily="34" charset="0"/>
            </a:endParaRPr>
          </a:p>
        </p:txBody>
      </p:sp>
      <p:sp>
        <p:nvSpPr>
          <p:cNvPr id="3" name="上彎箭號 10">
            <a:extLst>
              <a:ext uri="{FF2B5EF4-FFF2-40B4-BE49-F238E27FC236}">
                <a16:creationId xmlns:a16="http://schemas.microsoft.com/office/drawing/2014/main" id="{A607DB92-8910-61C0-1BEF-7400303F8E57}"/>
              </a:ext>
            </a:extLst>
          </p:cNvPr>
          <p:cNvSpPr/>
          <p:nvPr/>
        </p:nvSpPr>
        <p:spPr>
          <a:xfrm rot="16200000" flipH="1">
            <a:off x="7699734" y="2036705"/>
            <a:ext cx="476705" cy="837810"/>
          </a:xfrm>
          <a:prstGeom prst="bentUpArrow">
            <a:avLst>
              <a:gd name="adj1" fmla="val 22234"/>
              <a:gd name="adj2" fmla="val 25000"/>
              <a:gd name="adj3" fmla="val 25000"/>
            </a:avLst>
          </a:prstGeom>
          <a:solidFill>
            <a:srgbClr val="00B05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b="1" dirty="0">
              <a:latin typeface="微軟正黑體" panose="020B0604030504040204" pitchFamily="34" charset="-120"/>
              <a:ea typeface="微軟正黑體" panose="020B0604030504040204" pitchFamily="34" charset="-120"/>
              <a:cs typeface="Open Sans" panose="020B0606030504020204" pitchFamily="34" charset="0"/>
            </a:endParaRPr>
          </a:p>
        </p:txBody>
      </p:sp>
      <p:sp>
        <p:nvSpPr>
          <p:cNvPr id="6" name="矩形: 圓角 5">
            <a:extLst>
              <a:ext uri="{FF2B5EF4-FFF2-40B4-BE49-F238E27FC236}">
                <a16:creationId xmlns:a16="http://schemas.microsoft.com/office/drawing/2014/main" id="{EBA5D409-DDFF-2474-C067-BCCB7BA68BD5}"/>
              </a:ext>
            </a:extLst>
          </p:cNvPr>
          <p:cNvSpPr/>
          <p:nvPr/>
        </p:nvSpPr>
        <p:spPr>
          <a:xfrm>
            <a:off x="6331129" y="4579088"/>
            <a:ext cx="2557690" cy="247002"/>
          </a:xfrm>
          <a:prstGeom prst="roundRect">
            <a:avLst/>
          </a:prstGeom>
          <a:solidFill>
            <a:schemeClr val="accent2">
              <a:lumMod val="75000"/>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200" b="1" dirty="0">
                <a:latin typeface="微軟正黑體" panose="020B0604030504040204" pitchFamily="34" charset="-120"/>
                <a:ea typeface="微軟正黑體" panose="020B0604030504040204" pitchFamily="34" charset="-120"/>
                <a:cs typeface="Open Sans" panose="020B0606030504020204" pitchFamily="34" charset="0"/>
              </a:rPr>
              <a:t>EXCEL</a:t>
            </a:r>
            <a:r>
              <a:rPr lang="zh-TW" altLang="en-US" sz="1200" b="1" dirty="0">
                <a:latin typeface="微軟正黑體" panose="020B0604030504040204" pitchFamily="34" charset="-120"/>
                <a:ea typeface="微軟正黑體" panose="020B0604030504040204" pitchFamily="34" charset="-120"/>
                <a:cs typeface="Open Sans" panose="020B0606030504020204" pitchFamily="34" charset="0"/>
              </a:rPr>
              <a:t>栽培作物欄位提供下拉選單</a:t>
            </a:r>
          </a:p>
        </p:txBody>
      </p:sp>
    </p:spTree>
    <p:extLst>
      <p:ext uri="{BB962C8B-B14F-4D97-AF65-F5344CB8AC3E}">
        <p14:creationId xmlns:p14="http://schemas.microsoft.com/office/powerpoint/2010/main" val="3884986330"/>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7A66DF33-84CC-8B56-E3DA-CAE971D08607}"/>
              </a:ext>
            </a:extLst>
          </p:cNvPr>
          <p:cNvPicPr>
            <a:picLocks noChangeAspect="1"/>
          </p:cNvPicPr>
          <p:nvPr/>
        </p:nvPicPr>
        <p:blipFill>
          <a:blip r:embed="rId2"/>
          <a:stretch>
            <a:fillRect/>
          </a:stretch>
        </p:blipFill>
        <p:spPr>
          <a:xfrm>
            <a:off x="-11111" y="843354"/>
            <a:ext cx="9144000" cy="1695450"/>
          </a:xfrm>
          <a:prstGeom prst="rect">
            <a:avLst/>
          </a:prstGeom>
        </p:spPr>
      </p:pic>
      <p:sp>
        <p:nvSpPr>
          <p:cNvPr id="2" name="文字版面配置區 1"/>
          <p:cNvSpPr>
            <a:spLocks noGrp="1"/>
          </p:cNvSpPr>
          <p:nvPr>
            <p:ph type="body" sz="quarter" idx="10"/>
          </p:nvPr>
        </p:nvSpPr>
        <p:spPr>
          <a:xfrm>
            <a:off x="584202" y="268596"/>
            <a:ext cx="7953374" cy="383260"/>
          </a:xfrm>
        </p:spPr>
        <p:txBody>
          <a:bodyPr lIns="0" tIns="0" rIns="0" bIns="0"/>
          <a:lstStyle/>
          <a:p>
            <a:r>
              <a:rPr lang="en-US" altLang="zh-TW" sz="2400" dirty="0"/>
              <a:t>2.</a:t>
            </a:r>
            <a:r>
              <a:rPr lang="zh-TW" altLang="en-US" sz="2400" dirty="0"/>
              <a:t>公告資料申請</a:t>
            </a:r>
            <a:r>
              <a:rPr lang="en-US" altLang="zh-TW" sz="2400" dirty="0"/>
              <a:t>-</a:t>
            </a:r>
            <a:r>
              <a:rPr lang="zh-TW" altLang="en-US" sz="2400" dirty="0"/>
              <a:t>新申請操作畫面</a:t>
            </a:r>
          </a:p>
          <a:p>
            <a:endParaRPr lang="zh-TW" altLang="en-US" sz="2400" dirty="0"/>
          </a:p>
        </p:txBody>
      </p:sp>
      <p:grpSp>
        <p:nvGrpSpPr>
          <p:cNvPr id="41" name="Group 5"/>
          <p:cNvGrpSpPr/>
          <p:nvPr/>
        </p:nvGrpSpPr>
        <p:grpSpPr>
          <a:xfrm>
            <a:off x="5957163" y="818294"/>
            <a:ext cx="357790" cy="357790"/>
            <a:chOff x="5061629" y="1546310"/>
            <a:chExt cx="357790" cy="357790"/>
          </a:xfrm>
          <a:solidFill>
            <a:srgbClr val="FF6600"/>
          </a:solidFill>
        </p:grpSpPr>
        <p:sp>
          <p:nvSpPr>
            <p:cNvPr id="42" name="Oval 27"/>
            <p:cNvSpPr/>
            <p:nvPr/>
          </p:nvSpPr>
          <p:spPr>
            <a:xfrm>
              <a:off x="5061629" y="1546310"/>
              <a:ext cx="357790" cy="35779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JhengHei" panose="020B0604030504040204" pitchFamily="34" charset="-120"/>
                <a:ea typeface="Microsoft JhengHei" panose="020B0604030504040204" pitchFamily="34" charset="-120"/>
              </a:endParaRPr>
            </a:p>
          </p:txBody>
        </p:sp>
        <p:sp>
          <p:nvSpPr>
            <p:cNvPr id="43" name="TextBox 31"/>
            <p:cNvSpPr txBox="1"/>
            <p:nvPr/>
          </p:nvSpPr>
          <p:spPr>
            <a:xfrm>
              <a:off x="5096929" y="1627065"/>
              <a:ext cx="280805" cy="184666"/>
            </a:xfrm>
            <a:prstGeom prst="rect">
              <a:avLst/>
            </a:prstGeom>
            <a:grpFill/>
          </p:spPr>
          <p:txBody>
            <a:bodyPr wrap="square" lIns="0" tIns="0" rIns="0" bIns="0" rtlCol="0">
              <a:spAutoFit/>
            </a:bodyPr>
            <a:lstStyle/>
            <a:p>
              <a:pPr algn="ctr"/>
              <a:r>
                <a:rPr lang="en-US" sz="1200" b="1" cap="all" spc="20" dirty="0">
                  <a:solidFill>
                    <a:schemeClr val="bg1"/>
                  </a:solidFill>
                  <a:latin typeface="Microsoft JhengHei" panose="020B0604030504040204" pitchFamily="34" charset="-120"/>
                  <a:ea typeface="Microsoft JhengHei" panose="020B0604030504040204" pitchFamily="34" charset="-120"/>
                </a:rPr>
                <a:t>04</a:t>
              </a:r>
            </a:p>
          </p:txBody>
        </p:sp>
      </p:grpSp>
      <p:sp>
        <p:nvSpPr>
          <p:cNvPr id="47" name="圓角矩形 46"/>
          <p:cNvSpPr/>
          <p:nvPr/>
        </p:nvSpPr>
        <p:spPr>
          <a:xfrm>
            <a:off x="3271519" y="834942"/>
            <a:ext cx="2587414" cy="682285"/>
          </a:xfrm>
          <a:prstGeom prst="round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b="1" dirty="0">
              <a:latin typeface="微軟正黑體" panose="020B0604030504040204" pitchFamily="34" charset="-120"/>
              <a:ea typeface="微軟正黑體" panose="020B0604030504040204" pitchFamily="34" charset="-120"/>
              <a:cs typeface="Open Sans" panose="020B0606030504020204" pitchFamily="34" charset="0"/>
            </a:endParaRPr>
          </a:p>
        </p:txBody>
      </p:sp>
      <p:pic>
        <p:nvPicPr>
          <p:cNvPr id="6" name="圖片 5">
            <a:extLst>
              <a:ext uri="{FF2B5EF4-FFF2-40B4-BE49-F238E27FC236}">
                <a16:creationId xmlns:a16="http://schemas.microsoft.com/office/drawing/2014/main" id="{A6B1BC3D-019B-ED5A-B9C8-EE9532A09714}"/>
              </a:ext>
            </a:extLst>
          </p:cNvPr>
          <p:cNvPicPr>
            <a:picLocks noChangeAspect="1"/>
          </p:cNvPicPr>
          <p:nvPr/>
        </p:nvPicPr>
        <p:blipFill>
          <a:blip r:embed="rId3"/>
          <a:stretch>
            <a:fillRect/>
          </a:stretch>
        </p:blipFill>
        <p:spPr>
          <a:xfrm>
            <a:off x="1248729" y="2037362"/>
            <a:ext cx="7884160" cy="3106138"/>
          </a:xfrm>
          <a:prstGeom prst="rect">
            <a:avLst/>
          </a:prstGeom>
        </p:spPr>
      </p:pic>
      <p:sp>
        <p:nvSpPr>
          <p:cNvPr id="8" name="上彎箭號 10">
            <a:extLst>
              <a:ext uri="{FF2B5EF4-FFF2-40B4-BE49-F238E27FC236}">
                <a16:creationId xmlns:a16="http://schemas.microsoft.com/office/drawing/2014/main" id="{2609333A-6405-880A-B370-B8721CE045ED}"/>
              </a:ext>
            </a:extLst>
          </p:cNvPr>
          <p:cNvSpPr/>
          <p:nvPr/>
        </p:nvSpPr>
        <p:spPr>
          <a:xfrm rot="10800000" flipH="1">
            <a:off x="5858933" y="1337742"/>
            <a:ext cx="809355" cy="714438"/>
          </a:xfrm>
          <a:prstGeom prst="bentUpArrow">
            <a:avLst>
              <a:gd name="adj1" fmla="val 10447"/>
              <a:gd name="adj2" fmla="val 20253"/>
              <a:gd name="adj3" fmla="val 25000"/>
            </a:avLst>
          </a:prstGeom>
          <a:solidFill>
            <a:srgbClr val="00B05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b="1" dirty="0">
              <a:latin typeface="微軟正黑體" panose="020B0604030504040204" pitchFamily="34" charset="-120"/>
              <a:ea typeface="微軟正黑體" panose="020B0604030504040204" pitchFamily="34" charset="-120"/>
              <a:cs typeface="Open Sans" panose="020B0606030504020204" pitchFamily="34" charset="0"/>
            </a:endParaRPr>
          </a:p>
        </p:txBody>
      </p:sp>
    </p:spTree>
    <p:extLst>
      <p:ext uri="{BB962C8B-B14F-4D97-AF65-F5344CB8AC3E}">
        <p14:creationId xmlns:p14="http://schemas.microsoft.com/office/powerpoint/2010/main" val="18732677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 name="圖片 7">
            <a:extLst>
              <a:ext uri="{FF2B5EF4-FFF2-40B4-BE49-F238E27FC236}">
                <a16:creationId xmlns:a16="http://schemas.microsoft.com/office/drawing/2014/main" id="{15DD1E42-917D-FD87-2E4E-DD33644172FD}"/>
              </a:ext>
            </a:extLst>
          </p:cNvPr>
          <p:cNvPicPr>
            <a:picLocks noChangeAspect="1"/>
          </p:cNvPicPr>
          <p:nvPr/>
        </p:nvPicPr>
        <p:blipFill>
          <a:blip r:embed="rId2"/>
          <a:stretch>
            <a:fillRect/>
          </a:stretch>
        </p:blipFill>
        <p:spPr>
          <a:xfrm>
            <a:off x="0" y="824719"/>
            <a:ext cx="9144000" cy="4183151"/>
          </a:xfrm>
          <a:prstGeom prst="rect">
            <a:avLst/>
          </a:prstGeom>
        </p:spPr>
      </p:pic>
      <p:sp>
        <p:nvSpPr>
          <p:cNvPr id="2" name="文字版面配置區 1"/>
          <p:cNvSpPr>
            <a:spLocks noGrp="1"/>
          </p:cNvSpPr>
          <p:nvPr>
            <p:ph type="body" sz="quarter" idx="10"/>
          </p:nvPr>
        </p:nvSpPr>
        <p:spPr>
          <a:xfrm>
            <a:off x="595313" y="273351"/>
            <a:ext cx="7953374" cy="383260"/>
          </a:xfrm>
        </p:spPr>
        <p:txBody>
          <a:bodyPr lIns="0" tIns="0" rIns="0" bIns="0"/>
          <a:lstStyle/>
          <a:p>
            <a:r>
              <a:rPr lang="en-US" altLang="zh-TW" sz="2400" dirty="0"/>
              <a:t>2.</a:t>
            </a:r>
            <a:r>
              <a:rPr lang="zh-TW" altLang="en-US" sz="2400" dirty="0"/>
              <a:t>公告資料申請</a:t>
            </a:r>
            <a:r>
              <a:rPr lang="en-US" altLang="zh-TW" sz="2400" dirty="0"/>
              <a:t>-</a:t>
            </a:r>
            <a:r>
              <a:rPr lang="zh-TW" altLang="en-US" sz="2400" dirty="0"/>
              <a:t>新申請操作畫面</a:t>
            </a:r>
          </a:p>
          <a:p>
            <a:endParaRPr lang="zh-TW" altLang="en-US" sz="2400" dirty="0"/>
          </a:p>
          <a:p>
            <a:endParaRPr lang="zh-TW" altLang="en-US" sz="2400" dirty="0"/>
          </a:p>
        </p:txBody>
      </p:sp>
      <p:grpSp>
        <p:nvGrpSpPr>
          <p:cNvPr id="41" name="Group 5"/>
          <p:cNvGrpSpPr/>
          <p:nvPr/>
        </p:nvGrpSpPr>
        <p:grpSpPr>
          <a:xfrm>
            <a:off x="5156963" y="4627231"/>
            <a:ext cx="357790" cy="357790"/>
            <a:chOff x="5061629" y="1546310"/>
            <a:chExt cx="357790" cy="357790"/>
          </a:xfrm>
          <a:solidFill>
            <a:srgbClr val="FF6600"/>
          </a:solidFill>
        </p:grpSpPr>
        <p:sp>
          <p:nvSpPr>
            <p:cNvPr id="42" name="Oval 27"/>
            <p:cNvSpPr/>
            <p:nvPr/>
          </p:nvSpPr>
          <p:spPr>
            <a:xfrm>
              <a:off x="5061629" y="1546310"/>
              <a:ext cx="357790" cy="35779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JhengHei" panose="020B0604030504040204" pitchFamily="34" charset="-120"/>
                <a:ea typeface="Microsoft JhengHei" panose="020B0604030504040204" pitchFamily="34" charset="-120"/>
              </a:endParaRPr>
            </a:p>
          </p:txBody>
        </p:sp>
        <p:sp>
          <p:nvSpPr>
            <p:cNvPr id="43" name="TextBox 31"/>
            <p:cNvSpPr txBox="1"/>
            <p:nvPr/>
          </p:nvSpPr>
          <p:spPr>
            <a:xfrm>
              <a:off x="5096929" y="1627065"/>
              <a:ext cx="280805" cy="184666"/>
            </a:xfrm>
            <a:prstGeom prst="rect">
              <a:avLst/>
            </a:prstGeom>
            <a:grpFill/>
          </p:spPr>
          <p:txBody>
            <a:bodyPr wrap="square" lIns="0" tIns="0" rIns="0" bIns="0" rtlCol="0">
              <a:spAutoFit/>
            </a:bodyPr>
            <a:lstStyle/>
            <a:p>
              <a:pPr algn="ctr"/>
              <a:r>
                <a:rPr lang="en-US" sz="1200" b="1" cap="all" spc="20" dirty="0">
                  <a:solidFill>
                    <a:schemeClr val="bg1"/>
                  </a:solidFill>
                  <a:latin typeface="Microsoft JhengHei" panose="020B0604030504040204" pitchFamily="34" charset="-120"/>
                  <a:ea typeface="Microsoft JhengHei" panose="020B0604030504040204" pitchFamily="34" charset="-120"/>
                </a:rPr>
                <a:t>04</a:t>
              </a:r>
            </a:p>
          </p:txBody>
        </p:sp>
      </p:grpSp>
      <p:sp>
        <p:nvSpPr>
          <p:cNvPr id="47" name="圓角矩形 46"/>
          <p:cNvSpPr/>
          <p:nvPr/>
        </p:nvSpPr>
        <p:spPr>
          <a:xfrm>
            <a:off x="4640049" y="4652263"/>
            <a:ext cx="501226" cy="357791"/>
          </a:xfrm>
          <a:prstGeom prst="round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b="1" dirty="0">
              <a:latin typeface="微軟正黑體" panose="020B0604030504040204" pitchFamily="34" charset="-120"/>
              <a:ea typeface="微軟正黑體" panose="020B0604030504040204" pitchFamily="34" charset="-120"/>
              <a:cs typeface="Open Sans" panose="020B0606030504020204" pitchFamily="34" charset="0"/>
            </a:endParaRPr>
          </a:p>
        </p:txBody>
      </p:sp>
      <p:sp>
        <p:nvSpPr>
          <p:cNvPr id="6" name="圓角矩形 46">
            <a:extLst>
              <a:ext uri="{FF2B5EF4-FFF2-40B4-BE49-F238E27FC236}">
                <a16:creationId xmlns:a16="http://schemas.microsoft.com/office/drawing/2014/main" id="{0312B27F-D4FA-9470-30AC-1B6EF61B8D36}"/>
              </a:ext>
            </a:extLst>
          </p:cNvPr>
          <p:cNvSpPr/>
          <p:nvPr/>
        </p:nvSpPr>
        <p:spPr>
          <a:xfrm>
            <a:off x="156810" y="1893225"/>
            <a:ext cx="1898817" cy="254000"/>
          </a:xfrm>
          <a:prstGeom prst="round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b="1" dirty="0">
              <a:latin typeface="微軟正黑體" panose="020B0604030504040204" pitchFamily="34" charset="-120"/>
              <a:ea typeface="微軟正黑體" panose="020B0604030504040204" pitchFamily="34" charset="-120"/>
              <a:cs typeface="Open Sans" panose="020B0606030504020204" pitchFamily="34" charset="0"/>
            </a:endParaRPr>
          </a:p>
        </p:txBody>
      </p:sp>
      <p:sp>
        <p:nvSpPr>
          <p:cNvPr id="3" name="矩形: 圓角 2">
            <a:extLst>
              <a:ext uri="{FF2B5EF4-FFF2-40B4-BE49-F238E27FC236}">
                <a16:creationId xmlns:a16="http://schemas.microsoft.com/office/drawing/2014/main" id="{EFDF4188-A69E-F3F3-30B5-B8E419C9572B}"/>
              </a:ext>
            </a:extLst>
          </p:cNvPr>
          <p:cNvSpPr/>
          <p:nvPr/>
        </p:nvSpPr>
        <p:spPr>
          <a:xfrm>
            <a:off x="4890662" y="856443"/>
            <a:ext cx="4147391" cy="663806"/>
          </a:xfrm>
          <a:prstGeom prst="roundRect">
            <a:avLst/>
          </a:prstGeom>
          <a:solidFill>
            <a:schemeClr val="accent2">
              <a:lumMod val="75000"/>
              <a:alpha val="7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1200" b="1" dirty="0">
                <a:solidFill>
                  <a:schemeClr val="bg1"/>
                </a:solidFill>
                <a:latin typeface="微軟正黑體" panose="020B0604030504040204" pitchFamily="34" charset="-120"/>
                <a:ea typeface="微軟正黑體" panose="020B0604030504040204" pitchFamily="34" charset="-120"/>
                <a:cs typeface="Open Sans" panose="020B0606030504020204" pitchFamily="34" charset="0"/>
              </a:rPr>
              <a:t>系統會自動總計列表土地的「地籍面積」。</a:t>
            </a:r>
            <a:endParaRPr lang="en-US" altLang="zh-TW" sz="1200" b="1" dirty="0">
              <a:solidFill>
                <a:schemeClr val="bg1"/>
              </a:solidFill>
              <a:latin typeface="微軟正黑體" panose="020B0604030504040204" pitchFamily="34" charset="-120"/>
              <a:ea typeface="微軟正黑體" panose="020B0604030504040204" pitchFamily="34" charset="-120"/>
              <a:cs typeface="Open Sans" panose="020B0606030504020204" pitchFamily="34" charset="0"/>
            </a:endParaRPr>
          </a:p>
          <a:p>
            <a:r>
              <a:rPr lang="zh-TW" altLang="en-US" sz="1200" b="1" dirty="0">
                <a:solidFill>
                  <a:schemeClr val="bg1"/>
                </a:solidFill>
                <a:latin typeface="微軟正黑體" panose="020B0604030504040204" pitchFamily="34" charset="-120"/>
                <a:ea typeface="微軟正黑體" panose="020B0604030504040204" pitchFamily="34" charset="-120"/>
                <a:cs typeface="Open Sans" panose="020B0606030504020204" pitchFamily="34" charset="0"/>
              </a:rPr>
              <a:t>另統計農業用地面積，若</a:t>
            </a:r>
            <a:r>
              <a:rPr lang="zh-TW" altLang="en-US" sz="1200" b="1" u="sng" dirty="0">
                <a:solidFill>
                  <a:schemeClr val="bg1"/>
                </a:solidFill>
                <a:latin typeface="微軟正黑體" panose="020B0604030504040204" pitchFamily="34" charset="-120"/>
                <a:ea typeface="微軟正黑體" panose="020B0604030504040204" pitchFamily="34" charset="-120"/>
                <a:cs typeface="Open Sans" panose="020B0606030504020204" pitchFamily="34" charset="0"/>
              </a:rPr>
              <a:t>未達</a:t>
            </a:r>
            <a:r>
              <a:rPr lang="en-US" altLang="zh-TW" sz="1200" b="1" u="sng" dirty="0">
                <a:solidFill>
                  <a:schemeClr val="bg1"/>
                </a:solidFill>
                <a:latin typeface="微軟正黑體" panose="020B0604030504040204" pitchFamily="34" charset="-120"/>
                <a:ea typeface="微軟正黑體" panose="020B0604030504040204" pitchFamily="34" charset="-120"/>
                <a:cs typeface="Open Sans" panose="020B0606030504020204" pitchFamily="34" charset="0"/>
              </a:rPr>
              <a:t>10</a:t>
            </a:r>
            <a:r>
              <a:rPr lang="zh-TW" altLang="en-US" sz="1200" b="1" u="sng" dirty="0">
                <a:solidFill>
                  <a:schemeClr val="bg1"/>
                </a:solidFill>
                <a:latin typeface="微軟正黑體" panose="020B0604030504040204" pitchFamily="34" charset="-120"/>
                <a:ea typeface="微軟正黑體" panose="020B0604030504040204" pitchFamily="34" charset="-120"/>
                <a:cs typeface="Open Sans" panose="020B0606030504020204" pitchFamily="34" charset="0"/>
              </a:rPr>
              <a:t>公頃以上</a:t>
            </a:r>
            <a:r>
              <a:rPr lang="zh-TW" altLang="en-US" sz="1200" b="1" dirty="0">
                <a:solidFill>
                  <a:schemeClr val="bg1"/>
                </a:solidFill>
                <a:latin typeface="微軟正黑體" panose="020B0604030504040204" pitchFamily="34" charset="-120"/>
                <a:ea typeface="微軟正黑體" panose="020B0604030504040204" pitchFamily="34" charset="-120"/>
                <a:cs typeface="Open Sans" panose="020B0606030504020204" pitchFamily="34" charset="0"/>
              </a:rPr>
              <a:t>或是</a:t>
            </a:r>
            <a:r>
              <a:rPr lang="zh-TW" altLang="en-US" sz="1200" b="1" u="sng" dirty="0">
                <a:solidFill>
                  <a:schemeClr val="bg1"/>
                </a:solidFill>
                <a:latin typeface="微軟正黑體" panose="020B0604030504040204" pitchFamily="34" charset="-120"/>
                <a:ea typeface="微軟正黑體" panose="020B0604030504040204" pitchFamily="34" charset="-120"/>
                <a:cs typeface="Open Sans" panose="020B0606030504020204" pitchFamily="34" charset="0"/>
              </a:rPr>
              <a:t>土地未相連</a:t>
            </a:r>
            <a:r>
              <a:rPr lang="zh-TW" altLang="en-US" sz="1200" b="1" dirty="0">
                <a:solidFill>
                  <a:schemeClr val="bg1"/>
                </a:solidFill>
                <a:latin typeface="微軟正黑體" panose="020B0604030504040204" pitchFamily="34" charset="-120"/>
                <a:ea typeface="微軟正黑體" panose="020B0604030504040204" pitchFamily="34" charset="-120"/>
                <a:cs typeface="Open Sans" panose="020B0606030504020204" pitchFamily="34" charset="0"/>
              </a:rPr>
              <a:t>，將顯示驚嘆號提醒，此警示不會阻擋送審。</a:t>
            </a:r>
          </a:p>
        </p:txBody>
      </p:sp>
      <p:sp>
        <p:nvSpPr>
          <p:cNvPr id="4" name="矩形: 圓角 3">
            <a:extLst>
              <a:ext uri="{FF2B5EF4-FFF2-40B4-BE49-F238E27FC236}">
                <a16:creationId xmlns:a16="http://schemas.microsoft.com/office/drawing/2014/main" id="{D5F9BB75-FEA5-6F59-E0AA-B8EBDA6A5BD4}"/>
              </a:ext>
            </a:extLst>
          </p:cNvPr>
          <p:cNvSpPr/>
          <p:nvPr/>
        </p:nvSpPr>
        <p:spPr>
          <a:xfrm>
            <a:off x="3923007" y="2144661"/>
            <a:ext cx="582406" cy="2298556"/>
          </a:xfrm>
          <a:prstGeom prst="roundRect">
            <a:avLst/>
          </a:prstGeom>
          <a:noFill/>
          <a:ln w="1905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b="1" dirty="0">
              <a:latin typeface="微軟正黑體" panose="020B0604030504040204" pitchFamily="34" charset="-120"/>
              <a:ea typeface="微軟正黑體" panose="020B0604030504040204" pitchFamily="34" charset="-120"/>
              <a:cs typeface="Open Sans" panose="020B0606030504020204" pitchFamily="34" charset="0"/>
            </a:endParaRPr>
          </a:p>
        </p:txBody>
      </p:sp>
      <p:pic>
        <p:nvPicPr>
          <p:cNvPr id="12" name="圖片 11">
            <a:extLst>
              <a:ext uri="{FF2B5EF4-FFF2-40B4-BE49-F238E27FC236}">
                <a16:creationId xmlns:a16="http://schemas.microsoft.com/office/drawing/2014/main" id="{56618F59-A47D-1E43-4F64-7A21EC15875C}"/>
              </a:ext>
            </a:extLst>
          </p:cNvPr>
          <p:cNvPicPr>
            <a:picLocks noChangeAspect="1"/>
          </p:cNvPicPr>
          <p:nvPr/>
        </p:nvPicPr>
        <p:blipFill>
          <a:blip r:embed="rId3"/>
          <a:stretch>
            <a:fillRect/>
          </a:stretch>
        </p:blipFill>
        <p:spPr>
          <a:xfrm>
            <a:off x="2745910" y="789423"/>
            <a:ext cx="2015251" cy="797847"/>
          </a:xfrm>
          <a:prstGeom prst="rect">
            <a:avLst/>
          </a:prstGeom>
          <a:effectLst>
            <a:outerShdw blurRad="50800" dist="38100" algn="l" rotWithShape="0">
              <a:prstClr val="black">
                <a:alpha val="68000"/>
              </a:prstClr>
            </a:outerShdw>
          </a:effectLst>
        </p:spPr>
      </p:pic>
      <p:sp>
        <p:nvSpPr>
          <p:cNvPr id="13" name="上彎箭號 10">
            <a:extLst>
              <a:ext uri="{FF2B5EF4-FFF2-40B4-BE49-F238E27FC236}">
                <a16:creationId xmlns:a16="http://schemas.microsoft.com/office/drawing/2014/main" id="{D0246356-2736-EC02-45B8-4AA019C18B5D}"/>
              </a:ext>
            </a:extLst>
          </p:cNvPr>
          <p:cNvSpPr/>
          <p:nvPr/>
        </p:nvSpPr>
        <p:spPr>
          <a:xfrm>
            <a:off x="2215419" y="1671324"/>
            <a:ext cx="837957" cy="405566"/>
          </a:xfrm>
          <a:prstGeom prst="bentUpArrow">
            <a:avLst>
              <a:gd name="adj1" fmla="val 25208"/>
              <a:gd name="adj2" fmla="val 37606"/>
              <a:gd name="adj3" fmla="val 32722"/>
            </a:avLst>
          </a:prstGeom>
          <a:solidFill>
            <a:srgbClr val="00B05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b="1" dirty="0">
              <a:latin typeface="微軟正黑體" panose="020B0604030504040204" pitchFamily="34" charset="-120"/>
              <a:ea typeface="微軟正黑體" panose="020B0604030504040204" pitchFamily="34" charset="-120"/>
              <a:cs typeface="Open Sans" panose="020B0606030504020204" pitchFamily="34" charset="0"/>
            </a:endParaRPr>
          </a:p>
        </p:txBody>
      </p:sp>
      <p:sp>
        <p:nvSpPr>
          <p:cNvPr id="5" name="矩形: 圓角 4">
            <a:extLst>
              <a:ext uri="{FF2B5EF4-FFF2-40B4-BE49-F238E27FC236}">
                <a16:creationId xmlns:a16="http://schemas.microsoft.com/office/drawing/2014/main" id="{5E1E858C-7471-1361-C7C5-B778B2ACE0DD}"/>
              </a:ext>
            </a:extLst>
          </p:cNvPr>
          <p:cNvSpPr/>
          <p:nvPr/>
        </p:nvSpPr>
        <p:spPr>
          <a:xfrm>
            <a:off x="5623269" y="4500565"/>
            <a:ext cx="2665259" cy="414842"/>
          </a:xfrm>
          <a:prstGeom prst="roundRect">
            <a:avLst/>
          </a:prstGeom>
          <a:solidFill>
            <a:schemeClr val="accent2">
              <a:lumMod val="75000"/>
              <a:alpha val="7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1200" b="1" dirty="0">
                <a:solidFill>
                  <a:schemeClr val="bg1"/>
                </a:solidFill>
                <a:latin typeface="微軟正黑體" panose="020B0604030504040204" pitchFamily="34" charset="-120"/>
                <a:ea typeface="微軟正黑體" panose="020B0604030504040204" pitchFamily="34" charset="-120"/>
                <a:cs typeface="Open Sans" panose="020B0606030504020204" pitchFamily="34" charset="0"/>
              </a:rPr>
              <a:t>Excel</a:t>
            </a:r>
            <a:r>
              <a:rPr lang="zh-TW" altLang="en-US" sz="1200" b="1" dirty="0">
                <a:solidFill>
                  <a:schemeClr val="bg1"/>
                </a:solidFill>
                <a:latin typeface="微軟正黑體" panose="020B0604030504040204" pitchFamily="34" charset="-120"/>
                <a:ea typeface="微軟正黑體" panose="020B0604030504040204" pitchFamily="34" charset="-120"/>
                <a:cs typeface="Open Sans" panose="020B0606030504020204" pitchFamily="34" charset="0"/>
              </a:rPr>
              <a:t>匯入資料</a:t>
            </a:r>
            <a:r>
              <a:rPr lang="zh-TW" altLang="en-US" sz="1200" b="1">
                <a:solidFill>
                  <a:schemeClr val="bg1"/>
                </a:solidFill>
                <a:latin typeface="微軟正黑體" panose="020B0604030504040204" pitchFamily="34" charset="-120"/>
                <a:ea typeface="微軟正黑體" panose="020B0604030504040204" pitchFamily="34" charset="-120"/>
                <a:cs typeface="Open Sans" panose="020B0606030504020204" pitchFamily="34" charset="0"/>
              </a:rPr>
              <a:t>後，需先點選</a:t>
            </a:r>
            <a:r>
              <a:rPr lang="zh-TW" altLang="en-US" sz="1200" b="1" dirty="0">
                <a:solidFill>
                  <a:schemeClr val="bg1"/>
                </a:solidFill>
                <a:latin typeface="微軟正黑體" panose="020B0604030504040204" pitchFamily="34" charset="-120"/>
                <a:ea typeface="微軟正黑體" panose="020B0604030504040204" pitchFamily="34" charset="-120"/>
                <a:cs typeface="Open Sans" panose="020B0606030504020204" pitchFamily="34" charset="0"/>
              </a:rPr>
              <a:t>「儲存」後，系統才撈取</a:t>
            </a:r>
            <a:r>
              <a:rPr lang="en-US" altLang="zh-TW" sz="1200" b="1" dirty="0">
                <a:solidFill>
                  <a:schemeClr val="bg1"/>
                </a:solidFill>
                <a:latin typeface="微軟正黑體" panose="020B0604030504040204" pitchFamily="34" charset="-120"/>
                <a:ea typeface="微軟正黑體" panose="020B0604030504040204" pitchFamily="34" charset="-120"/>
                <a:cs typeface="Open Sans" panose="020B0606030504020204" pitchFamily="34" charset="0"/>
              </a:rPr>
              <a:t>GIS</a:t>
            </a:r>
            <a:r>
              <a:rPr lang="zh-TW" altLang="en-US" sz="1200" b="1" dirty="0">
                <a:solidFill>
                  <a:schemeClr val="bg1"/>
                </a:solidFill>
                <a:latin typeface="微軟正黑體" panose="020B0604030504040204" pitchFamily="34" charset="-120"/>
                <a:ea typeface="微軟正黑體" panose="020B0604030504040204" pitchFamily="34" charset="-120"/>
                <a:cs typeface="Open Sans" panose="020B0606030504020204" pitchFamily="34" charset="0"/>
              </a:rPr>
              <a:t>地籍面積。</a:t>
            </a:r>
          </a:p>
        </p:txBody>
      </p:sp>
    </p:spTree>
    <p:extLst>
      <p:ext uri="{BB962C8B-B14F-4D97-AF65-F5344CB8AC3E}">
        <p14:creationId xmlns:p14="http://schemas.microsoft.com/office/powerpoint/2010/main" val="1236656312"/>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文字版面配置區 1"/>
          <p:cNvSpPr>
            <a:spLocks noGrp="1"/>
          </p:cNvSpPr>
          <p:nvPr>
            <p:ph type="body" sz="quarter" idx="10"/>
          </p:nvPr>
        </p:nvSpPr>
        <p:spPr/>
        <p:txBody>
          <a:bodyPr/>
          <a:lstStyle/>
          <a:p>
            <a:r>
              <a:rPr lang="en-US" altLang="zh-TW" sz="2400" dirty="0"/>
              <a:t>2.</a:t>
            </a:r>
            <a:r>
              <a:rPr lang="zh-TW" altLang="en-US" sz="2400" dirty="0"/>
              <a:t>公告資料申請</a:t>
            </a:r>
            <a:r>
              <a:rPr lang="en-US" altLang="zh-TW" sz="2400" dirty="0"/>
              <a:t>-</a:t>
            </a:r>
            <a:r>
              <a:rPr lang="zh-TW" altLang="en-US" sz="2400" dirty="0"/>
              <a:t>操作畫面</a:t>
            </a:r>
          </a:p>
          <a:p>
            <a:endParaRPr lang="zh-TW" altLang="en-US" sz="2400" dirty="0"/>
          </a:p>
        </p:txBody>
      </p:sp>
      <p:sp>
        <p:nvSpPr>
          <p:cNvPr id="11" name="矩形 10">
            <a:extLst>
              <a:ext uri="{FF2B5EF4-FFF2-40B4-BE49-F238E27FC236}">
                <a16:creationId xmlns:a16="http://schemas.microsoft.com/office/drawing/2014/main" id="{A732ADFF-0FF6-B46A-3727-A2699D88FDF1}"/>
              </a:ext>
            </a:extLst>
          </p:cNvPr>
          <p:cNvSpPr/>
          <p:nvPr/>
        </p:nvSpPr>
        <p:spPr>
          <a:xfrm>
            <a:off x="149696" y="901628"/>
            <a:ext cx="6680092" cy="338554"/>
          </a:xfrm>
          <a:prstGeom prst="rect">
            <a:avLst/>
          </a:prstGeom>
        </p:spPr>
        <p:txBody>
          <a:bodyPr wrap="square">
            <a:spAutoFit/>
          </a:bodyPr>
          <a:lstStyle/>
          <a:p>
            <a:pPr marL="285750" indent="-285750">
              <a:buFont typeface="Wingdings" panose="05000000000000000000" pitchFamily="2" charset="2"/>
              <a:buChar char="n"/>
            </a:pPr>
            <a:r>
              <a:rPr lang="zh-TW" altLang="en-US" sz="1600" b="1" dirty="0">
                <a:solidFill>
                  <a:schemeClr val="tx2">
                    <a:lumMod val="50000"/>
                    <a:lumOff val="50000"/>
                  </a:schemeClr>
                </a:solidFill>
                <a:latin typeface="微軟正黑體" panose="020B0604030504040204" pitchFamily="34" charset="-120"/>
                <a:ea typeface="微軟正黑體" panose="020B0604030504040204" pitchFamily="34" charset="-120"/>
              </a:rPr>
              <a:t>地圖檢視畫面</a:t>
            </a:r>
            <a:endParaRPr lang="en-US" altLang="zh-TW" sz="1600" b="1" dirty="0">
              <a:solidFill>
                <a:schemeClr val="tx2">
                  <a:lumMod val="50000"/>
                  <a:lumOff val="50000"/>
                </a:schemeClr>
              </a:solidFill>
              <a:latin typeface="微軟正黑體" panose="020B0604030504040204" pitchFamily="34" charset="-120"/>
              <a:ea typeface="微軟正黑體" panose="020B0604030504040204" pitchFamily="34" charset="-120"/>
            </a:endParaRPr>
          </a:p>
        </p:txBody>
      </p:sp>
      <p:pic>
        <p:nvPicPr>
          <p:cNvPr id="3" name="圖片 2">
            <a:extLst>
              <a:ext uri="{FF2B5EF4-FFF2-40B4-BE49-F238E27FC236}">
                <a16:creationId xmlns:a16="http://schemas.microsoft.com/office/drawing/2014/main" id="{CC614193-0054-A471-12A6-7A073968FEE2}"/>
              </a:ext>
            </a:extLst>
          </p:cNvPr>
          <p:cNvPicPr>
            <a:picLocks noChangeAspect="1"/>
          </p:cNvPicPr>
          <p:nvPr/>
        </p:nvPicPr>
        <p:blipFill>
          <a:blip r:embed="rId2"/>
          <a:stretch>
            <a:fillRect/>
          </a:stretch>
        </p:blipFill>
        <p:spPr>
          <a:xfrm>
            <a:off x="149696" y="1435640"/>
            <a:ext cx="4342943" cy="3289196"/>
          </a:xfrm>
          <a:prstGeom prst="rect">
            <a:avLst/>
          </a:prstGeom>
        </p:spPr>
      </p:pic>
      <p:pic>
        <p:nvPicPr>
          <p:cNvPr id="4" name="圖片 3">
            <a:extLst>
              <a:ext uri="{FF2B5EF4-FFF2-40B4-BE49-F238E27FC236}">
                <a16:creationId xmlns:a16="http://schemas.microsoft.com/office/drawing/2014/main" id="{B35EE88A-92B8-459F-B420-D13983409BD2}"/>
              </a:ext>
            </a:extLst>
          </p:cNvPr>
          <p:cNvPicPr>
            <a:picLocks noChangeAspect="1"/>
          </p:cNvPicPr>
          <p:nvPr/>
        </p:nvPicPr>
        <p:blipFill>
          <a:blip r:embed="rId3"/>
          <a:stretch>
            <a:fillRect/>
          </a:stretch>
        </p:blipFill>
        <p:spPr>
          <a:xfrm>
            <a:off x="4651363" y="1435638"/>
            <a:ext cx="4312332" cy="3289195"/>
          </a:xfrm>
          <a:prstGeom prst="rect">
            <a:avLst/>
          </a:prstGeom>
        </p:spPr>
      </p:pic>
    </p:spTree>
    <p:extLst>
      <p:ext uri="{BB962C8B-B14F-4D97-AF65-F5344CB8AC3E}">
        <p14:creationId xmlns:p14="http://schemas.microsoft.com/office/powerpoint/2010/main" val="3616584293"/>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文字版面配置區 1"/>
          <p:cNvSpPr>
            <a:spLocks noGrp="1"/>
          </p:cNvSpPr>
          <p:nvPr>
            <p:ph type="body" sz="quarter" idx="10"/>
          </p:nvPr>
        </p:nvSpPr>
        <p:spPr>
          <a:xfrm>
            <a:off x="595313" y="225835"/>
            <a:ext cx="7953374" cy="383260"/>
          </a:xfrm>
        </p:spPr>
        <p:txBody>
          <a:bodyPr/>
          <a:lstStyle/>
          <a:p>
            <a:r>
              <a:rPr lang="en-US" altLang="zh-TW" sz="2400" dirty="0"/>
              <a:t>2.</a:t>
            </a:r>
            <a:r>
              <a:rPr lang="zh-TW" altLang="en-US" sz="2400" dirty="0"/>
              <a:t>公告資料申請</a:t>
            </a:r>
            <a:r>
              <a:rPr lang="en-US" altLang="zh-TW" sz="2400" dirty="0"/>
              <a:t>-</a:t>
            </a:r>
            <a:r>
              <a:rPr lang="zh-TW" altLang="en-US" sz="2400" dirty="0"/>
              <a:t>異動申請、終止申請</a:t>
            </a:r>
          </a:p>
        </p:txBody>
      </p:sp>
      <p:sp>
        <p:nvSpPr>
          <p:cNvPr id="32" name="矩形 31">
            <a:extLst>
              <a:ext uri="{FF2B5EF4-FFF2-40B4-BE49-F238E27FC236}">
                <a16:creationId xmlns:a16="http://schemas.microsoft.com/office/drawing/2014/main" id="{989B3F3A-EF0C-8B88-1DBE-BB6DF09BA8BD}"/>
              </a:ext>
            </a:extLst>
          </p:cNvPr>
          <p:cNvSpPr/>
          <p:nvPr/>
        </p:nvSpPr>
        <p:spPr>
          <a:xfrm>
            <a:off x="1414104" y="1313776"/>
            <a:ext cx="6993440" cy="523220"/>
          </a:xfrm>
          <a:prstGeom prst="rect">
            <a:avLst/>
          </a:prstGeom>
        </p:spPr>
        <p:txBody>
          <a:bodyPr wrap="square">
            <a:spAutoFit/>
          </a:bodyPr>
          <a:lstStyle/>
          <a:p>
            <a:pPr marL="285750" indent="-285750">
              <a:buFont typeface="Wingdings" panose="05000000000000000000" pitchFamily="2" charset="2"/>
              <a:buChar char="n"/>
            </a:pPr>
            <a:r>
              <a:rPr lang="zh-TW" altLang="en-US" sz="1400" dirty="0">
                <a:solidFill>
                  <a:schemeClr val="tx2">
                    <a:lumMod val="50000"/>
                    <a:lumOff val="50000"/>
                  </a:schemeClr>
                </a:solidFill>
                <a:latin typeface="微軟正黑體" panose="020B0604030504040204" pitchFamily="34" charset="-120"/>
                <a:ea typeface="微軟正黑體" panose="020B0604030504040204" pitchFamily="34" charset="-120"/>
              </a:rPr>
              <a:t>若該促進區已有建立</a:t>
            </a:r>
            <a:r>
              <a:rPr lang="zh-TW" altLang="en-US" sz="1400" b="1" u="sng" dirty="0">
                <a:solidFill>
                  <a:schemeClr val="tx2">
                    <a:lumMod val="50000"/>
                    <a:lumOff val="50000"/>
                  </a:schemeClr>
                </a:solidFill>
                <a:latin typeface="微軟正黑體" panose="020B0604030504040204" pitchFamily="34" charset="-120"/>
                <a:ea typeface="微軟正黑體" panose="020B0604030504040204" pitchFamily="34" charset="-120"/>
              </a:rPr>
              <a:t>異動單</a:t>
            </a:r>
            <a:r>
              <a:rPr lang="zh-TW" altLang="en-US" sz="1400" dirty="0">
                <a:solidFill>
                  <a:schemeClr val="tx2">
                    <a:lumMod val="50000"/>
                    <a:lumOff val="50000"/>
                  </a:schemeClr>
                </a:solidFill>
                <a:latin typeface="微軟正黑體" panose="020B0604030504040204" pitchFamily="34" charset="-120"/>
                <a:ea typeface="微軟正黑體" panose="020B0604030504040204" pitchFamily="34" charset="-120"/>
              </a:rPr>
              <a:t>或是</a:t>
            </a:r>
            <a:r>
              <a:rPr lang="zh-TW" altLang="en-US" sz="1400" b="1" u="sng" dirty="0">
                <a:solidFill>
                  <a:schemeClr val="tx2">
                    <a:lumMod val="50000"/>
                    <a:lumOff val="50000"/>
                  </a:schemeClr>
                </a:solidFill>
                <a:latin typeface="微軟正黑體" panose="020B0604030504040204" pitchFamily="34" charset="-120"/>
                <a:ea typeface="微軟正黑體" panose="020B0604030504040204" pitchFamily="34" charset="-120"/>
              </a:rPr>
              <a:t>終止單</a:t>
            </a:r>
            <a:r>
              <a:rPr lang="zh-TW" altLang="en-US" sz="1400" dirty="0">
                <a:solidFill>
                  <a:schemeClr val="tx2">
                    <a:lumMod val="50000"/>
                    <a:lumOff val="50000"/>
                  </a:schemeClr>
                </a:solidFill>
                <a:latin typeface="微軟正黑體" panose="020B0604030504040204" pitchFamily="34" charset="-120"/>
                <a:ea typeface="微軟正黑體" panose="020B0604030504040204" pitchFamily="34" charset="-120"/>
              </a:rPr>
              <a:t>，且申請單狀態為</a:t>
            </a:r>
            <a:r>
              <a:rPr lang="en-US" altLang="zh-TW" sz="1400" b="1" dirty="0">
                <a:solidFill>
                  <a:schemeClr val="accent2">
                    <a:lumMod val="75000"/>
                  </a:schemeClr>
                </a:solidFill>
                <a:latin typeface="微軟正黑體" panose="020B0604030504040204" pitchFamily="34" charset="-120"/>
                <a:ea typeface="微軟正黑體" panose="020B0604030504040204" pitchFamily="34" charset="-120"/>
              </a:rPr>
              <a:t>【</a:t>
            </a:r>
            <a:r>
              <a:rPr lang="zh-TW" altLang="en-US" sz="1400" b="1" dirty="0">
                <a:solidFill>
                  <a:schemeClr val="accent2">
                    <a:lumMod val="75000"/>
                  </a:schemeClr>
                </a:solidFill>
                <a:latin typeface="微軟正黑體" panose="020B0604030504040204" pitchFamily="34" charset="-120"/>
                <a:ea typeface="微軟正黑體" panose="020B0604030504040204" pitchFamily="34" charset="-120"/>
              </a:rPr>
              <a:t>待審核</a:t>
            </a:r>
            <a:r>
              <a:rPr lang="en-US" altLang="zh-TW" sz="1400" b="1" dirty="0">
                <a:solidFill>
                  <a:schemeClr val="accent2">
                    <a:lumMod val="75000"/>
                  </a:schemeClr>
                </a:solidFill>
                <a:latin typeface="微軟正黑體" panose="020B0604030504040204" pitchFamily="34" charset="-120"/>
                <a:ea typeface="微軟正黑體" panose="020B0604030504040204" pitchFamily="34" charset="-120"/>
              </a:rPr>
              <a:t>】</a:t>
            </a:r>
            <a:r>
              <a:rPr lang="zh-TW" altLang="en-US" sz="1400" dirty="0">
                <a:solidFill>
                  <a:schemeClr val="tx2">
                    <a:lumMod val="50000"/>
                    <a:lumOff val="50000"/>
                  </a:schemeClr>
                </a:solidFill>
                <a:latin typeface="微軟正黑體" panose="020B0604030504040204" pitchFamily="34" charset="-120"/>
                <a:ea typeface="微軟正黑體" panose="020B0604030504040204" pitchFamily="34" charset="-120"/>
              </a:rPr>
              <a:t>，則</a:t>
            </a:r>
            <a:r>
              <a:rPr lang="zh-TW" altLang="en-US" sz="1400" b="1" dirty="0">
                <a:solidFill>
                  <a:srgbClr val="F49A9A"/>
                </a:solidFill>
                <a:latin typeface="微軟正黑體" panose="020B0604030504040204" pitchFamily="34" charset="-120"/>
                <a:ea typeface="微軟正黑體" panose="020B0604030504040204" pitchFamily="34" charset="-120"/>
              </a:rPr>
              <a:t>無法再提出第二張異動申請</a:t>
            </a:r>
            <a:r>
              <a:rPr lang="zh-TW" altLang="en-US" sz="1400" dirty="0">
                <a:solidFill>
                  <a:schemeClr val="tx2">
                    <a:lumMod val="50000"/>
                    <a:lumOff val="50000"/>
                  </a:schemeClr>
                </a:solidFill>
                <a:latin typeface="微軟正黑體" panose="020B0604030504040204" pitchFamily="34" charset="-120"/>
                <a:ea typeface="微軟正黑體" panose="020B0604030504040204" pitchFamily="34" charset="-120"/>
              </a:rPr>
              <a:t>，需等候前一張申請單審核完畢才能再建立。</a:t>
            </a:r>
            <a:endParaRPr lang="en-US" altLang="zh-TW" sz="1400" dirty="0">
              <a:solidFill>
                <a:schemeClr val="tx2">
                  <a:lumMod val="50000"/>
                  <a:lumOff val="50000"/>
                </a:schemeClr>
              </a:solidFill>
              <a:latin typeface="微軟正黑體" panose="020B0604030504040204" pitchFamily="34" charset="-120"/>
              <a:ea typeface="微軟正黑體" panose="020B0604030504040204" pitchFamily="34" charset="-120"/>
            </a:endParaRPr>
          </a:p>
        </p:txBody>
      </p:sp>
      <p:sp>
        <p:nvSpPr>
          <p:cNvPr id="38" name="圓角矩形 3">
            <a:extLst>
              <a:ext uri="{FF2B5EF4-FFF2-40B4-BE49-F238E27FC236}">
                <a16:creationId xmlns:a16="http://schemas.microsoft.com/office/drawing/2014/main" id="{D0FD4F16-85DE-4A80-3163-60E448445F1B}"/>
              </a:ext>
            </a:extLst>
          </p:cNvPr>
          <p:cNvSpPr/>
          <p:nvPr/>
        </p:nvSpPr>
        <p:spPr>
          <a:xfrm>
            <a:off x="908108" y="1002241"/>
            <a:ext cx="8005433" cy="3813599"/>
          </a:xfrm>
          <a:prstGeom prst="roundRect">
            <a:avLst>
              <a:gd name="adj" fmla="val 9454"/>
            </a:avLst>
          </a:prstGeom>
          <a:noFill/>
          <a:ln w="28575">
            <a:solidFill>
              <a:srgbClr val="CD93A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b="1" dirty="0">
              <a:latin typeface="微軟正黑體" panose="020B0604030504040204" pitchFamily="34" charset="-120"/>
              <a:ea typeface="微軟正黑體" panose="020B0604030504040204" pitchFamily="34" charset="-120"/>
              <a:cs typeface="Open Sans" panose="020B0606030504020204" pitchFamily="34" charset="0"/>
            </a:endParaRPr>
          </a:p>
        </p:txBody>
      </p:sp>
      <p:sp>
        <p:nvSpPr>
          <p:cNvPr id="39" name="圓角矩形 8">
            <a:extLst>
              <a:ext uri="{FF2B5EF4-FFF2-40B4-BE49-F238E27FC236}">
                <a16:creationId xmlns:a16="http://schemas.microsoft.com/office/drawing/2014/main" id="{72720E37-3105-2884-3B54-DA53CEFAA7E1}"/>
              </a:ext>
            </a:extLst>
          </p:cNvPr>
          <p:cNvSpPr/>
          <p:nvPr/>
        </p:nvSpPr>
        <p:spPr>
          <a:xfrm>
            <a:off x="242532" y="1070776"/>
            <a:ext cx="1076818" cy="467314"/>
          </a:xfrm>
          <a:prstGeom prst="roundRect">
            <a:avLst/>
          </a:prstGeom>
          <a:solidFill>
            <a:srgbClr val="CD93A5"/>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1600" b="1" dirty="0">
                <a:latin typeface="微軟正黑體" panose="020B0604030504040204" pitchFamily="34" charset="-120"/>
                <a:ea typeface="微軟正黑體" panose="020B0604030504040204" pitchFamily="34" charset="-120"/>
              </a:rPr>
              <a:t>注意事項</a:t>
            </a:r>
          </a:p>
        </p:txBody>
      </p:sp>
      <p:pic>
        <p:nvPicPr>
          <p:cNvPr id="4" name="圖片 3">
            <a:extLst>
              <a:ext uri="{FF2B5EF4-FFF2-40B4-BE49-F238E27FC236}">
                <a16:creationId xmlns:a16="http://schemas.microsoft.com/office/drawing/2014/main" id="{62FCD585-8370-70A3-780C-FD01EAEC141A}"/>
              </a:ext>
            </a:extLst>
          </p:cNvPr>
          <p:cNvPicPr>
            <a:picLocks noChangeAspect="1"/>
          </p:cNvPicPr>
          <p:nvPr/>
        </p:nvPicPr>
        <p:blipFill>
          <a:blip r:embed="rId2"/>
          <a:stretch>
            <a:fillRect/>
          </a:stretch>
        </p:blipFill>
        <p:spPr>
          <a:xfrm>
            <a:off x="2111329" y="1898553"/>
            <a:ext cx="4448622" cy="1346397"/>
          </a:xfrm>
          <a:prstGeom prst="rect">
            <a:avLst/>
          </a:prstGeom>
          <a:ln w="12700">
            <a:solidFill>
              <a:schemeClr val="tx1"/>
            </a:solidFill>
          </a:ln>
        </p:spPr>
      </p:pic>
      <p:sp>
        <p:nvSpPr>
          <p:cNvPr id="5" name="矩形 4">
            <a:extLst>
              <a:ext uri="{FF2B5EF4-FFF2-40B4-BE49-F238E27FC236}">
                <a16:creationId xmlns:a16="http://schemas.microsoft.com/office/drawing/2014/main" id="{5B3FD967-A5D8-4F07-66FC-CCF16D9974EA}"/>
              </a:ext>
            </a:extLst>
          </p:cNvPr>
          <p:cNvSpPr/>
          <p:nvPr/>
        </p:nvSpPr>
        <p:spPr>
          <a:xfrm>
            <a:off x="1414104" y="3445619"/>
            <a:ext cx="6993440" cy="523220"/>
          </a:xfrm>
          <a:prstGeom prst="rect">
            <a:avLst/>
          </a:prstGeom>
        </p:spPr>
        <p:txBody>
          <a:bodyPr wrap="square">
            <a:spAutoFit/>
          </a:bodyPr>
          <a:lstStyle/>
          <a:p>
            <a:pPr marL="285750" indent="-285750">
              <a:buFont typeface="Wingdings" panose="05000000000000000000" pitchFamily="2" charset="2"/>
              <a:buChar char="n"/>
            </a:pPr>
            <a:r>
              <a:rPr lang="zh-TW" altLang="en-US" sz="1400" b="1" u="sng" dirty="0">
                <a:solidFill>
                  <a:schemeClr val="tx2">
                    <a:lumMod val="50000"/>
                    <a:lumOff val="50000"/>
                  </a:schemeClr>
                </a:solidFill>
                <a:latin typeface="微軟正黑體" panose="020B0604030504040204" pitchFamily="34" charset="-120"/>
                <a:ea typeface="微軟正黑體" panose="020B0604030504040204" pitchFamily="34" charset="-120"/>
              </a:rPr>
              <a:t>終止單</a:t>
            </a:r>
            <a:r>
              <a:rPr lang="zh-TW" altLang="en-US" sz="1400" dirty="0">
                <a:solidFill>
                  <a:schemeClr val="tx2">
                    <a:lumMod val="50000"/>
                    <a:lumOff val="50000"/>
                  </a:schemeClr>
                </a:solidFill>
                <a:latin typeface="微軟正黑體" panose="020B0604030504040204" pitchFamily="34" charset="-120"/>
                <a:ea typeface="微軟正黑體" panose="020B0604030504040204" pitchFamily="34" charset="-120"/>
              </a:rPr>
              <a:t>內基本資料與土地資料欄位</a:t>
            </a:r>
            <a:r>
              <a:rPr lang="zh-TW" altLang="en-US" sz="1400" b="1" u="sng" dirty="0">
                <a:solidFill>
                  <a:srgbClr val="F49A9A"/>
                </a:solidFill>
                <a:latin typeface="微軟正黑體" panose="020B0604030504040204" pitchFamily="34" charset="-120"/>
                <a:ea typeface="微軟正黑體" panose="020B0604030504040204" pitchFamily="34" charset="-120"/>
              </a:rPr>
              <a:t>皆不開放編輯修改</a:t>
            </a:r>
            <a:r>
              <a:rPr lang="zh-TW" altLang="en-US" sz="1400" dirty="0">
                <a:solidFill>
                  <a:schemeClr val="tx2">
                    <a:lumMod val="50000"/>
                    <a:lumOff val="50000"/>
                  </a:schemeClr>
                </a:solidFill>
                <a:latin typeface="微軟正黑體" panose="020B0604030504040204" pitchFamily="34" charset="-120"/>
                <a:ea typeface="微軟正黑體" panose="020B0604030504040204" pitchFamily="34" charset="-120"/>
              </a:rPr>
              <a:t>，僅需要於「異動資料項目」欄位簡述終止原因即可。</a:t>
            </a:r>
            <a:endParaRPr lang="en-US" altLang="zh-TW" sz="1400" dirty="0">
              <a:solidFill>
                <a:schemeClr val="tx2">
                  <a:lumMod val="50000"/>
                  <a:lumOff val="50000"/>
                </a:schemeClr>
              </a:solidFill>
              <a:latin typeface="微軟正黑體" panose="020B0604030504040204" pitchFamily="34" charset="-120"/>
              <a:ea typeface="微軟正黑體" panose="020B0604030504040204" pitchFamily="34" charset="-120"/>
            </a:endParaRPr>
          </a:p>
        </p:txBody>
      </p:sp>
      <p:pic>
        <p:nvPicPr>
          <p:cNvPr id="7" name="圖片 6">
            <a:extLst>
              <a:ext uri="{FF2B5EF4-FFF2-40B4-BE49-F238E27FC236}">
                <a16:creationId xmlns:a16="http://schemas.microsoft.com/office/drawing/2014/main" id="{77C40386-4E62-84EC-5784-72FA5CA17BD2}"/>
              </a:ext>
            </a:extLst>
          </p:cNvPr>
          <p:cNvPicPr>
            <a:picLocks noChangeAspect="1"/>
          </p:cNvPicPr>
          <p:nvPr/>
        </p:nvPicPr>
        <p:blipFill rotWithShape="1">
          <a:blip r:embed="rId3"/>
          <a:srcRect r="7957" b="-2010"/>
          <a:stretch/>
        </p:blipFill>
        <p:spPr>
          <a:xfrm>
            <a:off x="1174808" y="4072724"/>
            <a:ext cx="7580572" cy="350816"/>
          </a:xfrm>
          <a:prstGeom prst="rect">
            <a:avLst/>
          </a:prstGeom>
          <a:ln w="12700">
            <a:solidFill>
              <a:schemeClr val="tx1"/>
            </a:solidFill>
          </a:ln>
        </p:spPr>
      </p:pic>
    </p:spTree>
    <p:extLst>
      <p:ext uri="{BB962C8B-B14F-4D97-AF65-F5344CB8AC3E}">
        <p14:creationId xmlns:p14="http://schemas.microsoft.com/office/powerpoint/2010/main" val="418621235"/>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F71E7247-CAEE-9D1C-B2C0-C057BDA15290}"/>
              </a:ext>
            </a:extLst>
          </p:cNvPr>
          <p:cNvPicPr>
            <a:picLocks noChangeAspect="1"/>
          </p:cNvPicPr>
          <p:nvPr/>
        </p:nvPicPr>
        <p:blipFill>
          <a:blip r:embed="rId2"/>
          <a:stretch>
            <a:fillRect/>
          </a:stretch>
        </p:blipFill>
        <p:spPr>
          <a:xfrm>
            <a:off x="94939" y="770160"/>
            <a:ext cx="9049061" cy="4254763"/>
          </a:xfrm>
          <a:prstGeom prst="rect">
            <a:avLst/>
          </a:prstGeom>
        </p:spPr>
      </p:pic>
      <p:sp>
        <p:nvSpPr>
          <p:cNvPr id="2" name="文字版面配置區 1"/>
          <p:cNvSpPr>
            <a:spLocks noGrp="1"/>
          </p:cNvSpPr>
          <p:nvPr>
            <p:ph type="body" sz="quarter" idx="10"/>
          </p:nvPr>
        </p:nvSpPr>
        <p:spPr>
          <a:xfrm>
            <a:off x="595313" y="243640"/>
            <a:ext cx="7953374" cy="383260"/>
          </a:xfrm>
        </p:spPr>
        <p:txBody>
          <a:bodyPr lIns="0" tIns="0" rIns="0" bIns="0"/>
          <a:lstStyle/>
          <a:p>
            <a:r>
              <a:rPr lang="en-US" altLang="zh-TW" sz="2400" dirty="0"/>
              <a:t>2.</a:t>
            </a:r>
            <a:r>
              <a:rPr lang="zh-TW" altLang="en-US" sz="2400" dirty="0"/>
              <a:t>公告資料申請</a:t>
            </a:r>
            <a:r>
              <a:rPr lang="en-US" altLang="zh-TW" sz="2400" dirty="0"/>
              <a:t>-</a:t>
            </a:r>
            <a:r>
              <a:rPr lang="zh-TW" altLang="en-US" sz="2400" dirty="0"/>
              <a:t>異動申請、終止申請操作畫面</a:t>
            </a:r>
          </a:p>
          <a:p>
            <a:endParaRPr lang="zh-TW" altLang="en-US" sz="2400" dirty="0"/>
          </a:p>
        </p:txBody>
      </p:sp>
      <p:grpSp>
        <p:nvGrpSpPr>
          <p:cNvPr id="31" name="Group 5"/>
          <p:cNvGrpSpPr/>
          <p:nvPr/>
        </p:nvGrpSpPr>
        <p:grpSpPr>
          <a:xfrm>
            <a:off x="7315636" y="2166560"/>
            <a:ext cx="357790" cy="357790"/>
            <a:chOff x="5061629" y="1546310"/>
            <a:chExt cx="357790" cy="357790"/>
          </a:xfrm>
          <a:solidFill>
            <a:srgbClr val="FF6600"/>
          </a:solidFill>
        </p:grpSpPr>
        <p:sp>
          <p:nvSpPr>
            <p:cNvPr id="32" name="Oval 27"/>
            <p:cNvSpPr/>
            <p:nvPr/>
          </p:nvSpPr>
          <p:spPr>
            <a:xfrm>
              <a:off x="5061629" y="1546310"/>
              <a:ext cx="357790" cy="35779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JhengHei" panose="020B0604030504040204" pitchFamily="34" charset="-120"/>
                <a:ea typeface="Microsoft JhengHei" panose="020B0604030504040204" pitchFamily="34" charset="-120"/>
              </a:endParaRPr>
            </a:p>
          </p:txBody>
        </p:sp>
        <p:sp>
          <p:nvSpPr>
            <p:cNvPr id="33" name="TextBox 31"/>
            <p:cNvSpPr txBox="1"/>
            <p:nvPr/>
          </p:nvSpPr>
          <p:spPr>
            <a:xfrm>
              <a:off x="5096929" y="1627065"/>
              <a:ext cx="280805" cy="183663"/>
            </a:xfrm>
            <a:prstGeom prst="rect">
              <a:avLst/>
            </a:prstGeom>
            <a:grpFill/>
          </p:spPr>
          <p:txBody>
            <a:bodyPr wrap="square" lIns="0" tIns="0" rIns="0" bIns="0" rtlCol="0">
              <a:spAutoFit/>
            </a:bodyPr>
            <a:lstStyle/>
            <a:p>
              <a:pPr algn="ctr"/>
              <a:r>
                <a:rPr lang="en-US" sz="1200" b="1" cap="all" spc="20" dirty="0">
                  <a:solidFill>
                    <a:schemeClr val="bg1"/>
                  </a:solidFill>
                  <a:latin typeface="Microsoft JhengHei" panose="020B0604030504040204" pitchFamily="34" charset="-120"/>
                  <a:ea typeface="Microsoft JhengHei" panose="020B0604030504040204" pitchFamily="34" charset="-120"/>
                </a:rPr>
                <a:t>01</a:t>
              </a:r>
            </a:p>
          </p:txBody>
        </p:sp>
      </p:grpSp>
      <p:sp>
        <p:nvSpPr>
          <p:cNvPr id="48" name="圓角矩形 47"/>
          <p:cNvSpPr/>
          <p:nvPr/>
        </p:nvSpPr>
        <p:spPr>
          <a:xfrm>
            <a:off x="7289536" y="2562652"/>
            <a:ext cx="1183465" cy="334889"/>
          </a:xfrm>
          <a:prstGeom prst="round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b="1" dirty="0">
              <a:latin typeface="微軟正黑體" panose="020B0604030504040204" pitchFamily="34" charset="-120"/>
              <a:ea typeface="微軟正黑體" panose="020B0604030504040204" pitchFamily="34" charset="-120"/>
              <a:cs typeface="Open Sans" panose="020B0606030504020204" pitchFamily="34" charset="0"/>
            </a:endParaRPr>
          </a:p>
        </p:txBody>
      </p:sp>
      <p:pic>
        <p:nvPicPr>
          <p:cNvPr id="3" name="圖片 2">
            <a:extLst>
              <a:ext uri="{FF2B5EF4-FFF2-40B4-BE49-F238E27FC236}">
                <a16:creationId xmlns:a16="http://schemas.microsoft.com/office/drawing/2014/main" id="{DD9E3D9E-8EC6-9FA3-16C2-DA111F6F9508}"/>
              </a:ext>
            </a:extLst>
          </p:cNvPr>
          <p:cNvPicPr>
            <a:picLocks noChangeAspect="1"/>
          </p:cNvPicPr>
          <p:nvPr/>
        </p:nvPicPr>
        <p:blipFill>
          <a:blip r:embed="rId3"/>
          <a:stretch>
            <a:fillRect/>
          </a:stretch>
        </p:blipFill>
        <p:spPr>
          <a:xfrm>
            <a:off x="1703912" y="2571750"/>
            <a:ext cx="4642884" cy="2340277"/>
          </a:xfrm>
          <a:prstGeom prst="rect">
            <a:avLst/>
          </a:prstGeom>
        </p:spPr>
      </p:pic>
      <p:sp>
        <p:nvSpPr>
          <p:cNvPr id="5" name="上彎箭號 10">
            <a:extLst>
              <a:ext uri="{FF2B5EF4-FFF2-40B4-BE49-F238E27FC236}">
                <a16:creationId xmlns:a16="http://schemas.microsoft.com/office/drawing/2014/main" id="{F8D73A2C-59E0-CC11-D096-76060A160C05}"/>
              </a:ext>
            </a:extLst>
          </p:cNvPr>
          <p:cNvSpPr/>
          <p:nvPr/>
        </p:nvSpPr>
        <p:spPr>
          <a:xfrm rot="16200000" flipH="1">
            <a:off x="6627719" y="3113491"/>
            <a:ext cx="1119043" cy="762355"/>
          </a:xfrm>
          <a:prstGeom prst="bentUpArrow">
            <a:avLst>
              <a:gd name="adj1" fmla="val 17869"/>
              <a:gd name="adj2" fmla="val 25000"/>
              <a:gd name="adj3" fmla="val 25000"/>
            </a:avLst>
          </a:prstGeom>
          <a:solidFill>
            <a:srgbClr val="00B05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b="1" dirty="0">
              <a:latin typeface="微軟正黑體" panose="020B0604030504040204" pitchFamily="34" charset="-120"/>
              <a:ea typeface="微軟正黑體" panose="020B0604030504040204" pitchFamily="34" charset="-120"/>
              <a:cs typeface="Open Sans" panose="020B0606030504020204" pitchFamily="34" charset="0"/>
            </a:endParaRPr>
          </a:p>
        </p:txBody>
      </p:sp>
      <p:grpSp>
        <p:nvGrpSpPr>
          <p:cNvPr id="6" name="Group 5">
            <a:extLst>
              <a:ext uri="{FF2B5EF4-FFF2-40B4-BE49-F238E27FC236}">
                <a16:creationId xmlns:a16="http://schemas.microsoft.com/office/drawing/2014/main" id="{BC2E91DC-DAC5-CC25-57ED-AFD2E373C75C}"/>
              </a:ext>
            </a:extLst>
          </p:cNvPr>
          <p:cNvGrpSpPr/>
          <p:nvPr/>
        </p:nvGrpSpPr>
        <p:grpSpPr>
          <a:xfrm>
            <a:off x="2084154" y="2515331"/>
            <a:ext cx="357790" cy="357790"/>
            <a:chOff x="5061629" y="1546310"/>
            <a:chExt cx="357790" cy="357790"/>
          </a:xfrm>
          <a:solidFill>
            <a:srgbClr val="FF6600"/>
          </a:solidFill>
        </p:grpSpPr>
        <p:sp>
          <p:nvSpPr>
            <p:cNvPr id="7" name="Oval 27">
              <a:extLst>
                <a:ext uri="{FF2B5EF4-FFF2-40B4-BE49-F238E27FC236}">
                  <a16:creationId xmlns:a16="http://schemas.microsoft.com/office/drawing/2014/main" id="{6A887A77-6587-7E86-F9FA-5EA6F911DA84}"/>
                </a:ext>
              </a:extLst>
            </p:cNvPr>
            <p:cNvSpPr/>
            <p:nvPr/>
          </p:nvSpPr>
          <p:spPr>
            <a:xfrm>
              <a:off x="5061629" y="1546310"/>
              <a:ext cx="357790" cy="35779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JhengHei" panose="020B0604030504040204" pitchFamily="34" charset="-120"/>
                <a:ea typeface="Microsoft JhengHei" panose="020B0604030504040204" pitchFamily="34" charset="-120"/>
              </a:endParaRPr>
            </a:p>
          </p:txBody>
        </p:sp>
        <p:sp>
          <p:nvSpPr>
            <p:cNvPr id="8" name="TextBox 31">
              <a:extLst>
                <a:ext uri="{FF2B5EF4-FFF2-40B4-BE49-F238E27FC236}">
                  <a16:creationId xmlns:a16="http://schemas.microsoft.com/office/drawing/2014/main" id="{3F204BAA-64F7-30FC-6477-5A5F756438C2}"/>
                </a:ext>
              </a:extLst>
            </p:cNvPr>
            <p:cNvSpPr txBox="1"/>
            <p:nvPr/>
          </p:nvSpPr>
          <p:spPr>
            <a:xfrm>
              <a:off x="5096929" y="1627065"/>
              <a:ext cx="280805" cy="183663"/>
            </a:xfrm>
            <a:prstGeom prst="rect">
              <a:avLst/>
            </a:prstGeom>
            <a:grpFill/>
          </p:spPr>
          <p:txBody>
            <a:bodyPr wrap="square" lIns="0" tIns="0" rIns="0" bIns="0" rtlCol="0">
              <a:spAutoFit/>
            </a:bodyPr>
            <a:lstStyle/>
            <a:p>
              <a:pPr algn="ctr"/>
              <a:r>
                <a:rPr lang="en-US" sz="1200" b="1" cap="all" spc="20" dirty="0">
                  <a:solidFill>
                    <a:schemeClr val="bg1"/>
                  </a:solidFill>
                  <a:latin typeface="Microsoft JhengHei" panose="020B0604030504040204" pitchFamily="34" charset="-120"/>
                  <a:ea typeface="Microsoft JhengHei" panose="020B0604030504040204" pitchFamily="34" charset="-120"/>
                </a:rPr>
                <a:t>02</a:t>
              </a:r>
            </a:p>
          </p:txBody>
        </p:sp>
      </p:grpSp>
      <p:sp>
        <p:nvSpPr>
          <p:cNvPr id="9" name="矩形: 圓角 8">
            <a:extLst>
              <a:ext uri="{FF2B5EF4-FFF2-40B4-BE49-F238E27FC236}">
                <a16:creationId xmlns:a16="http://schemas.microsoft.com/office/drawing/2014/main" id="{A53A4EE5-194C-BD60-BC1C-077C32A0EB1C}"/>
              </a:ext>
            </a:extLst>
          </p:cNvPr>
          <p:cNvSpPr/>
          <p:nvPr/>
        </p:nvSpPr>
        <p:spPr>
          <a:xfrm>
            <a:off x="6510347" y="4172650"/>
            <a:ext cx="2470102" cy="200690"/>
          </a:xfrm>
          <a:prstGeom prst="roundRect">
            <a:avLst/>
          </a:prstGeom>
          <a:solidFill>
            <a:schemeClr val="accent2">
              <a:lumMod val="75000"/>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1200" b="1" dirty="0">
                <a:solidFill>
                  <a:schemeClr val="bg1"/>
                </a:solidFill>
                <a:latin typeface="微軟正黑體" panose="020B0604030504040204" pitchFamily="34" charset="-120"/>
                <a:ea typeface="微軟正黑體" panose="020B0604030504040204" pitchFamily="34" charset="-120"/>
                <a:cs typeface="Open Sans" panose="020B0606030504020204" pitchFamily="34" charset="0"/>
              </a:rPr>
              <a:t>請選擇欲建</a:t>
            </a:r>
            <a:r>
              <a:rPr lang="zh-TW" altLang="en-US" sz="1200" b="1" u="sng" dirty="0">
                <a:solidFill>
                  <a:schemeClr val="bg1"/>
                </a:solidFill>
                <a:latin typeface="微軟正黑體" panose="020B0604030504040204" pitchFamily="34" charset="-120"/>
                <a:ea typeface="微軟正黑體" panose="020B0604030504040204" pitchFamily="34" charset="-120"/>
                <a:cs typeface="Open Sans" panose="020B0606030504020204" pitchFamily="34" charset="0"/>
              </a:rPr>
              <a:t>立異動</a:t>
            </a:r>
            <a:r>
              <a:rPr lang="en-US" altLang="zh-TW" sz="1200" b="1" u="sng" dirty="0">
                <a:solidFill>
                  <a:schemeClr val="bg1"/>
                </a:solidFill>
                <a:latin typeface="微軟正黑體" panose="020B0604030504040204" pitchFamily="34" charset="-120"/>
                <a:ea typeface="微軟正黑體" panose="020B0604030504040204" pitchFamily="34" charset="-120"/>
                <a:cs typeface="Open Sans" panose="020B0606030504020204" pitchFamily="34" charset="0"/>
              </a:rPr>
              <a:t>/</a:t>
            </a:r>
            <a:r>
              <a:rPr lang="zh-TW" altLang="en-US" sz="1200" b="1" u="sng" dirty="0">
                <a:solidFill>
                  <a:schemeClr val="bg1"/>
                </a:solidFill>
                <a:latin typeface="微軟正黑體" panose="020B0604030504040204" pitchFamily="34" charset="-120"/>
                <a:ea typeface="微軟正黑體" panose="020B0604030504040204" pitchFamily="34" charset="-120"/>
                <a:cs typeface="Open Sans" panose="020B0606030504020204" pitchFamily="34" charset="0"/>
              </a:rPr>
              <a:t>終止</a:t>
            </a:r>
            <a:r>
              <a:rPr lang="zh-TW" altLang="en-US" sz="1200" b="1" dirty="0">
                <a:solidFill>
                  <a:schemeClr val="bg1"/>
                </a:solidFill>
                <a:latin typeface="微軟正黑體" panose="020B0604030504040204" pitchFamily="34" charset="-120"/>
                <a:ea typeface="微軟正黑體" panose="020B0604030504040204" pitchFamily="34" charset="-120"/>
                <a:cs typeface="Open Sans" panose="020B0606030504020204" pitchFamily="34" charset="0"/>
              </a:rPr>
              <a:t>之促進區。</a:t>
            </a:r>
          </a:p>
        </p:txBody>
      </p:sp>
    </p:spTree>
    <p:extLst>
      <p:ext uri="{BB962C8B-B14F-4D97-AF65-F5344CB8AC3E}">
        <p14:creationId xmlns:p14="http://schemas.microsoft.com/office/powerpoint/2010/main" val="7825432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 name="圖片 9" descr="一張含有 文字 的圖片&#10;&#10;自動產生的描述">
            <a:extLst>
              <a:ext uri="{FF2B5EF4-FFF2-40B4-BE49-F238E27FC236}">
                <a16:creationId xmlns:a16="http://schemas.microsoft.com/office/drawing/2014/main" id="{3B385E92-2C79-65BD-1FF9-B1873E9ADD3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6332" y="750248"/>
            <a:ext cx="7379741" cy="4393252"/>
          </a:xfrm>
          <a:prstGeom prst="rect">
            <a:avLst/>
          </a:prstGeom>
        </p:spPr>
      </p:pic>
      <p:sp>
        <p:nvSpPr>
          <p:cNvPr id="2" name="文字版面配置區 1"/>
          <p:cNvSpPr>
            <a:spLocks noGrp="1"/>
          </p:cNvSpPr>
          <p:nvPr>
            <p:ph type="body" sz="quarter" idx="10"/>
          </p:nvPr>
        </p:nvSpPr>
        <p:spPr>
          <a:xfrm>
            <a:off x="595313" y="273616"/>
            <a:ext cx="7953374" cy="383260"/>
          </a:xfrm>
        </p:spPr>
        <p:txBody>
          <a:bodyPr lIns="0" tIns="0" rIns="0" bIns="0"/>
          <a:lstStyle/>
          <a:p>
            <a:r>
              <a:rPr lang="en-US" altLang="zh-TW" sz="2400" dirty="0"/>
              <a:t>2.</a:t>
            </a:r>
            <a:r>
              <a:rPr lang="zh-TW" altLang="en-US" sz="2400" dirty="0"/>
              <a:t>公告資料申請</a:t>
            </a:r>
            <a:r>
              <a:rPr lang="en-US" altLang="zh-TW" sz="2400" dirty="0"/>
              <a:t>-</a:t>
            </a:r>
            <a:r>
              <a:rPr lang="zh-TW" altLang="en-US" sz="2400" dirty="0"/>
              <a:t>異動申請操作畫面</a:t>
            </a:r>
          </a:p>
          <a:p>
            <a:endParaRPr lang="zh-TW" altLang="en-US" sz="2400" dirty="0"/>
          </a:p>
        </p:txBody>
      </p:sp>
      <p:sp>
        <p:nvSpPr>
          <p:cNvPr id="48" name="圓角矩形 47"/>
          <p:cNvSpPr/>
          <p:nvPr/>
        </p:nvSpPr>
        <p:spPr>
          <a:xfrm>
            <a:off x="2396479" y="3829124"/>
            <a:ext cx="5235262" cy="334889"/>
          </a:xfrm>
          <a:prstGeom prst="round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b="1" dirty="0">
              <a:latin typeface="微軟正黑體" panose="020B0604030504040204" pitchFamily="34" charset="-120"/>
              <a:ea typeface="微軟正黑體" panose="020B0604030504040204" pitchFamily="34" charset="-120"/>
              <a:cs typeface="Open Sans" panose="020B0606030504020204" pitchFamily="34" charset="0"/>
            </a:endParaRPr>
          </a:p>
        </p:txBody>
      </p:sp>
      <p:grpSp>
        <p:nvGrpSpPr>
          <p:cNvPr id="6" name="Group 5">
            <a:extLst>
              <a:ext uri="{FF2B5EF4-FFF2-40B4-BE49-F238E27FC236}">
                <a16:creationId xmlns:a16="http://schemas.microsoft.com/office/drawing/2014/main" id="{BC2E91DC-DAC5-CC25-57ED-AFD2E373C75C}"/>
              </a:ext>
            </a:extLst>
          </p:cNvPr>
          <p:cNvGrpSpPr/>
          <p:nvPr/>
        </p:nvGrpSpPr>
        <p:grpSpPr>
          <a:xfrm>
            <a:off x="1977828" y="3658068"/>
            <a:ext cx="357790" cy="357790"/>
            <a:chOff x="5061629" y="1546310"/>
            <a:chExt cx="357790" cy="357790"/>
          </a:xfrm>
          <a:solidFill>
            <a:srgbClr val="FF6600"/>
          </a:solidFill>
        </p:grpSpPr>
        <p:sp>
          <p:nvSpPr>
            <p:cNvPr id="7" name="Oval 27">
              <a:extLst>
                <a:ext uri="{FF2B5EF4-FFF2-40B4-BE49-F238E27FC236}">
                  <a16:creationId xmlns:a16="http://schemas.microsoft.com/office/drawing/2014/main" id="{6A887A77-6587-7E86-F9FA-5EA6F911DA84}"/>
                </a:ext>
              </a:extLst>
            </p:cNvPr>
            <p:cNvSpPr/>
            <p:nvPr/>
          </p:nvSpPr>
          <p:spPr>
            <a:xfrm>
              <a:off x="5061629" y="1546310"/>
              <a:ext cx="357790" cy="35779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JhengHei" panose="020B0604030504040204" pitchFamily="34" charset="-120"/>
                <a:ea typeface="Microsoft JhengHei" panose="020B0604030504040204" pitchFamily="34" charset="-120"/>
              </a:endParaRPr>
            </a:p>
          </p:txBody>
        </p:sp>
        <p:sp>
          <p:nvSpPr>
            <p:cNvPr id="8" name="TextBox 31">
              <a:extLst>
                <a:ext uri="{FF2B5EF4-FFF2-40B4-BE49-F238E27FC236}">
                  <a16:creationId xmlns:a16="http://schemas.microsoft.com/office/drawing/2014/main" id="{3F204BAA-64F7-30FC-6477-5A5F756438C2}"/>
                </a:ext>
              </a:extLst>
            </p:cNvPr>
            <p:cNvSpPr txBox="1"/>
            <p:nvPr/>
          </p:nvSpPr>
          <p:spPr>
            <a:xfrm>
              <a:off x="5096929" y="1627065"/>
              <a:ext cx="280805" cy="183663"/>
            </a:xfrm>
            <a:prstGeom prst="rect">
              <a:avLst/>
            </a:prstGeom>
            <a:grpFill/>
          </p:spPr>
          <p:txBody>
            <a:bodyPr wrap="square" lIns="0" tIns="0" rIns="0" bIns="0" rtlCol="0">
              <a:spAutoFit/>
            </a:bodyPr>
            <a:lstStyle/>
            <a:p>
              <a:pPr algn="ctr"/>
              <a:r>
                <a:rPr lang="en-US" sz="1200" b="1" cap="all" spc="20" dirty="0">
                  <a:solidFill>
                    <a:schemeClr val="bg1"/>
                  </a:solidFill>
                  <a:latin typeface="Microsoft JhengHei" panose="020B0604030504040204" pitchFamily="34" charset="-120"/>
                  <a:ea typeface="Microsoft JhengHei" panose="020B0604030504040204" pitchFamily="34" charset="-120"/>
                </a:rPr>
                <a:t>03</a:t>
              </a:r>
            </a:p>
          </p:txBody>
        </p:sp>
      </p:grpSp>
      <p:sp>
        <p:nvSpPr>
          <p:cNvPr id="11" name="矩形: 圓角 10">
            <a:extLst>
              <a:ext uri="{FF2B5EF4-FFF2-40B4-BE49-F238E27FC236}">
                <a16:creationId xmlns:a16="http://schemas.microsoft.com/office/drawing/2014/main" id="{37051C74-8657-66E6-826F-C156695DFBEB}"/>
              </a:ext>
            </a:extLst>
          </p:cNvPr>
          <p:cNvSpPr/>
          <p:nvPr/>
        </p:nvSpPr>
        <p:spPr>
          <a:xfrm>
            <a:off x="3895681" y="3606565"/>
            <a:ext cx="3235191" cy="178484"/>
          </a:xfrm>
          <a:prstGeom prst="roundRect">
            <a:avLst/>
          </a:prstGeom>
          <a:solidFill>
            <a:schemeClr val="accent2">
              <a:lumMod val="75000"/>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1200" b="1" dirty="0">
                <a:solidFill>
                  <a:schemeClr val="bg1"/>
                </a:solidFill>
                <a:latin typeface="微軟正黑體" panose="020B0604030504040204" pitchFamily="34" charset="-120"/>
                <a:ea typeface="微軟正黑體" panose="020B0604030504040204" pitchFamily="34" charset="-120"/>
                <a:cs typeface="Open Sans" panose="020B0606030504020204" pitchFamily="34" charset="0"/>
              </a:rPr>
              <a:t>必填欄位，需簡述此次異動</a:t>
            </a:r>
            <a:r>
              <a:rPr lang="en-US" altLang="zh-TW" sz="1200" b="1" dirty="0">
                <a:solidFill>
                  <a:schemeClr val="bg1"/>
                </a:solidFill>
                <a:latin typeface="微軟正黑體" panose="020B0604030504040204" pitchFamily="34" charset="-120"/>
                <a:ea typeface="微軟正黑體" panose="020B0604030504040204" pitchFamily="34" charset="-120"/>
                <a:cs typeface="Open Sans" panose="020B0606030504020204" pitchFamily="34" charset="0"/>
              </a:rPr>
              <a:t>/</a:t>
            </a:r>
            <a:r>
              <a:rPr lang="zh-TW" altLang="en-US" sz="1200" b="1" dirty="0">
                <a:solidFill>
                  <a:schemeClr val="bg1"/>
                </a:solidFill>
                <a:latin typeface="微軟正黑體" panose="020B0604030504040204" pitchFamily="34" charset="-120"/>
                <a:ea typeface="微軟正黑體" panose="020B0604030504040204" pitchFamily="34" charset="-120"/>
                <a:cs typeface="Open Sans" panose="020B0606030504020204" pitchFamily="34" charset="0"/>
              </a:rPr>
              <a:t>終止項目或原因。</a:t>
            </a:r>
          </a:p>
        </p:txBody>
      </p:sp>
    </p:spTree>
    <p:extLst>
      <p:ext uri="{BB962C8B-B14F-4D97-AF65-F5344CB8AC3E}">
        <p14:creationId xmlns:p14="http://schemas.microsoft.com/office/powerpoint/2010/main" val="777675209"/>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 name="圖片 11">
            <a:extLst>
              <a:ext uri="{FF2B5EF4-FFF2-40B4-BE49-F238E27FC236}">
                <a16:creationId xmlns:a16="http://schemas.microsoft.com/office/drawing/2014/main" id="{10208A35-453E-BD8B-1080-A6AAE9FC2DD9}"/>
              </a:ext>
            </a:extLst>
          </p:cNvPr>
          <p:cNvPicPr>
            <a:picLocks noChangeAspect="1"/>
          </p:cNvPicPr>
          <p:nvPr/>
        </p:nvPicPr>
        <p:blipFill>
          <a:blip r:embed="rId2"/>
          <a:stretch>
            <a:fillRect/>
          </a:stretch>
        </p:blipFill>
        <p:spPr>
          <a:xfrm>
            <a:off x="106326" y="853277"/>
            <a:ext cx="9037674" cy="3477861"/>
          </a:xfrm>
          <a:prstGeom prst="rect">
            <a:avLst/>
          </a:prstGeom>
        </p:spPr>
      </p:pic>
      <p:sp>
        <p:nvSpPr>
          <p:cNvPr id="2" name="文字版面配置區 1"/>
          <p:cNvSpPr>
            <a:spLocks noGrp="1"/>
          </p:cNvSpPr>
          <p:nvPr>
            <p:ph type="body" sz="quarter" idx="10"/>
          </p:nvPr>
        </p:nvSpPr>
        <p:spPr/>
        <p:txBody>
          <a:bodyPr lIns="0" tIns="0" rIns="0" bIns="0"/>
          <a:lstStyle/>
          <a:p>
            <a:r>
              <a:rPr lang="en-US" altLang="zh-TW" sz="2400" dirty="0"/>
              <a:t>2.</a:t>
            </a:r>
            <a:r>
              <a:rPr lang="zh-TW" altLang="en-US" sz="2400" dirty="0"/>
              <a:t>公告資料申請</a:t>
            </a:r>
            <a:r>
              <a:rPr lang="en-US" altLang="zh-TW" sz="2400" dirty="0"/>
              <a:t>-</a:t>
            </a:r>
            <a:r>
              <a:rPr lang="zh-TW" altLang="en-US" sz="2400" dirty="0"/>
              <a:t>異動申請操作畫面</a:t>
            </a:r>
          </a:p>
          <a:p>
            <a:endParaRPr lang="zh-TW" altLang="en-US" sz="2400" dirty="0"/>
          </a:p>
        </p:txBody>
      </p:sp>
      <p:sp>
        <p:nvSpPr>
          <p:cNvPr id="48" name="圓角矩形 47"/>
          <p:cNvSpPr/>
          <p:nvPr/>
        </p:nvSpPr>
        <p:spPr>
          <a:xfrm>
            <a:off x="241613" y="2008992"/>
            <a:ext cx="8845679" cy="2059734"/>
          </a:xfrm>
          <a:prstGeom prst="round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b="1" dirty="0">
              <a:latin typeface="微軟正黑體" panose="020B0604030504040204" pitchFamily="34" charset="-120"/>
              <a:ea typeface="微軟正黑體" panose="020B0604030504040204" pitchFamily="34" charset="-120"/>
              <a:cs typeface="Open Sans" panose="020B0606030504020204" pitchFamily="34" charset="0"/>
            </a:endParaRPr>
          </a:p>
        </p:txBody>
      </p:sp>
      <p:grpSp>
        <p:nvGrpSpPr>
          <p:cNvPr id="6" name="Group 5">
            <a:extLst>
              <a:ext uri="{FF2B5EF4-FFF2-40B4-BE49-F238E27FC236}">
                <a16:creationId xmlns:a16="http://schemas.microsoft.com/office/drawing/2014/main" id="{BC2E91DC-DAC5-CC25-57ED-AFD2E373C75C}"/>
              </a:ext>
            </a:extLst>
          </p:cNvPr>
          <p:cNvGrpSpPr/>
          <p:nvPr/>
        </p:nvGrpSpPr>
        <p:grpSpPr>
          <a:xfrm>
            <a:off x="3260824" y="1577650"/>
            <a:ext cx="357790" cy="357790"/>
            <a:chOff x="5061629" y="1546310"/>
            <a:chExt cx="357790" cy="357790"/>
          </a:xfrm>
          <a:solidFill>
            <a:srgbClr val="FF6600"/>
          </a:solidFill>
        </p:grpSpPr>
        <p:sp>
          <p:nvSpPr>
            <p:cNvPr id="7" name="Oval 27">
              <a:extLst>
                <a:ext uri="{FF2B5EF4-FFF2-40B4-BE49-F238E27FC236}">
                  <a16:creationId xmlns:a16="http://schemas.microsoft.com/office/drawing/2014/main" id="{6A887A77-6587-7E86-F9FA-5EA6F911DA84}"/>
                </a:ext>
              </a:extLst>
            </p:cNvPr>
            <p:cNvSpPr/>
            <p:nvPr/>
          </p:nvSpPr>
          <p:spPr>
            <a:xfrm>
              <a:off x="5061629" y="1546310"/>
              <a:ext cx="357790" cy="35779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JhengHei" panose="020B0604030504040204" pitchFamily="34" charset="-120"/>
                <a:ea typeface="Microsoft JhengHei" panose="020B0604030504040204" pitchFamily="34" charset="-120"/>
              </a:endParaRPr>
            </a:p>
          </p:txBody>
        </p:sp>
        <p:sp>
          <p:nvSpPr>
            <p:cNvPr id="8" name="TextBox 31">
              <a:extLst>
                <a:ext uri="{FF2B5EF4-FFF2-40B4-BE49-F238E27FC236}">
                  <a16:creationId xmlns:a16="http://schemas.microsoft.com/office/drawing/2014/main" id="{3F204BAA-64F7-30FC-6477-5A5F756438C2}"/>
                </a:ext>
              </a:extLst>
            </p:cNvPr>
            <p:cNvSpPr txBox="1"/>
            <p:nvPr/>
          </p:nvSpPr>
          <p:spPr>
            <a:xfrm>
              <a:off x="5096929" y="1627065"/>
              <a:ext cx="280805" cy="183663"/>
            </a:xfrm>
            <a:prstGeom prst="rect">
              <a:avLst/>
            </a:prstGeom>
            <a:grpFill/>
          </p:spPr>
          <p:txBody>
            <a:bodyPr wrap="square" lIns="0" tIns="0" rIns="0" bIns="0" rtlCol="0">
              <a:spAutoFit/>
            </a:bodyPr>
            <a:lstStyle/>
            <a:p>
              <a:pPr algn="ctr"/>
              <a:r>
                <a:rPr lang="en-US" sz="1200" b="1" cap="all" spc="20" dirty="0">
                  <a:solidFill>
                    <a:schemeClr val="bg1"/>
                  </a:solidFill>
                  <a:latin typeface="Microsoft JhengHei" panose="020B0604030504040204" pitchFamily="34" charset="-120"/>
                  <a:ea typeface="Microsoft JhengHei" panose="020B0604030504040204" pitchFamily="34" charset="-120"/>
                </a:rPr>
                <a:t>04</a:t>
              </a:r>
            </a:p>
          </p:txBody>
        </p:sp>
      </p:grpSp>
      <p:sp>
        <p:nvSpPr>
          <p:cNvPr id="13" name="矩形: 圓角 12">
            <a:extLst>
              <a:ext uri="{FF2B5EF4-FFF2-40B4-BE49-F238E27FC236}">
                <a16:creationId xmlns:a16="http://schemas.microsoft.com/office/drawing/2014/main" id="{FA08C863-E4D4-88D1-8490-501F13805B2F}"/>
              </a:ext>
            </a:extLst>
          </p:cNvPr>
          <p:cNvSpPr/>
          <p:nvPr/>
        </p:nvSpPr>
        <p:spPr>
          <a:xfrm>
            <a:off x="3685868" y="1683404"/>
            <a:ext cx="3376114" cy="178484"/>
          </a:xfrm>
          <a:prstGeom prst="roundRect">
            <a:avLst/>
          </a:prstGeom>
          <a:solidFill>
            <a:schemeClr val="accent2">
              <a:lumMod val="75000"/>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1200" b="1" dirty="0">
                <a:solidFill>
                  <a:schemeClr val="bg1"/>
                </a:solidFill>
                <a:latin typeface="微軟正黑體" panose="020B0604030504040204" pitchFamily="34" charset="-120"/>
                <a:ea typeface="微軟正黑體" panose="020B0604030504040204" pitchFamily="34" charset="-120"/>
                <a:cs typeface="Open Sans" panose="020B0606030504020204" pitchFamily="34" charset="0"/>
              </a:rPr>
              <a:t>異動單，若欄位有編輯異動過，則會顯示紅底。</a:t>
            </a:r>
          </a:p>
        </p:txBody>
      </p:sp>
    </p:spTree>
    <p:extLst>
      <p:ext uri="{BB962C8B-B14F-4D97-AF65-F5344CB8AC3E}">
        <p14:creationId xmlns:p14="http://schemas.microsoft.com/office/powerpoint/2010/main" val="3932151397"/>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文字版面配置區 1"/>
          <p:cNvSpPr>
            <a:spLocks noGrp="1"/>
          </p:cNvSpPr>
          <p:nvPr>
            <p:ph type="body" sz="quarter" idx="10"/>
          </p:nvPr>
        </p:nvSpPr>
        <p:spPr/>
        <p:txBody>
          <a:bodyPr/>
          <a:lstStyle/>
          <a:p>
            <a:r>
              <a:rPr lang="en-US" altLang="zh-TW" sz="2400" dirty="0"/>
              <a:t>3.</a:t>
            </a:r>
            <a:r>
              <a:rPr lang="zh-TW" altLang="en-US" sz="2400" dirty="0"/>
              <a:t>已通過促進區</a:t>
            </a:r>
            <a:endParaRPr lang="en-US" altLang="zh-TW" sz="2400" dirty="0"/>
          </a:p>
        </p:txBody>
      </p:sp>
      <p:sp>
        <p:nvSpPr>
          <p:cNvPr id="14" name="圓角矩形 13"/>
          <p:cNvSpPr/>
          <p:nvPr/>
        </p:nvSpPr>
        <p:spPr>
          <a:xfrm>
            <a:off x="947280" y="1139913"/>
            <a:ext cx="7691389" cy="3179298"/>
          </a:xfrm>
          <a:prstGeom prst="roundRect">
            <a:avLst>
              <a:gd name="adj" fmla="val 12463"/>
            </a:avLst>
          </a:prstGeom>
          <a:noFill/>
          <a:ln w="28575">
            <a:solidFill>
              <a:srgbClr val="7DD1A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b="1" dirty="0">
              <a:latin typeface="微軟正黑體" panose="020B0604030504040204" pitchFamily="34" charset="-120"/>
              <a:ea typeface="微軟正黑體" panose="020B0604030504040204" pitchFamily="34" charset="-120"/>
              <a:cs typeface="Open Sans" panose="020B0606030504020204" pitchFamily="34" charset="0"/>
            </a:endParaRPr>
          </a:p>
        </p:txBody>
      </p:sp>
      <p:sp>
        <p:nvSpPr>
          <p:cNvPr id="15" name="圓角矩形 14"/>
          <p:cNvSpPr/>
          <p:nvPr/>
        </p:nvSpPr>
        <p:spPr>
          <a:xfrm>
            <a:off x="408871" y="1348283"/>
            <a:ext cx="1076818" cy="379314"/>
          </a:xfrm>
          <a:prstGeom prst="roundRect">
            <a:avLst/>
          </a:prstGeom>
          <a:solidFill>
            <a:srgbClr val="7DD1A3"/>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1600" b="1" dirty="0">
                <a:latin typeface="微軟正黑體" panose="020B0604030504040204" pitchFamily="34" charset="-120"/>
                <a:ea typeface="微軟正黑體" panose="020B0604030504040204" pitchFamily="34" charset="-120"/>
              </a:rPr>
              <a:t>操作說明</a:t>
            </a:r>
          </a:p>
        </p:txBody>
      </p:sp>
      <p:grpSp>
        <p:nvGrpSpPr>
          <p:cNvPr id="16" name="Group 5"/>
          <p:cNvGrpSpPr/>
          <p:nvPr/>
        </p:nvGrpSpPr>
        <p:grpSpPr>
          <a:xfrm>
            <a:off x="1767900" y="1538440"/>
            <a:ext cx="357790" cy="357790"/>
            <a:chOff x="5061629" y="1546310"/>
            <a:chExt cx="357790" cy="357790"/>
          </a:xfrm>
        </p:grpSpPr>
        <p:sp>
          <p:nvSpPr>
            <p:cNvPr id="17" name="Oval 27"/>
            <p:cNvSpPr/>
            <p:nvPr/>
          </p:nvSpPr>
          <p:spPr>
            <a:xfrm>
              <a:off x="5061629" y="1546310"/>
              <a:ext cx="357790" cy="357790"/>
            </a:xfrm>
            <a:prstGeom prst="ellips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JhengHei" panose="020B0604030504040204" pitchFamily="34" charset="-120"/>
                <a:ea typeface="Microsoft JhengHei" panose="020B0604030504040204" pitchFamily="34" charset="-120"/>
              </a:endParaRPr>
            </a:p>
          </p:txBody>
        </p:sp>
        <p:sp>
          <p:nvSpPr>
            <p:cNvPr id="18" name="TextBox 31"/>
            <p:cNvSpPr txBox="1"/>
            <p:nvPr/>
          </p:nvSpPr>
          <p:spPr>
            <a:xfrm>
              <a:off x="5096929" y="1627065"/>
              <a:ext cx="280805" cy="183663"/>
            </a:xfrm>
            <a:prstGeom prst="rect">
              <a:avLst/>
            </a:prstGeom>
            <a:noFill/>
          </p:spPr>
          <p:txBody>
            <a:bodyPr wrap="square" lIns="0" tIns="0" rIns="0" bIns="0" rtlCol="0">
              <a:spAutoFit/>
            </a:bodyPr>
            <a:lstStyle/>
            <a:p>
              <a:pPr algn="ctr"/>
              <a:r>
                <a:rPr lang="en-US" sz="1200" b="1" cap="all" spc="20" dirty="0">
                  <a:solidFill>
                    <a:schemeClr val="bg1"/>
                  </a:solidFill>
                  <a:latin typeface="Microsoft JhengHei" panose="020B0604030504040204" pitchFamily="34" charset="-120"/>
                  <a:ea typeface="Microsoft JhengHei" panose="020B0604030504040204" pitchFamily="34" charset="-120"/>
                </a:rPr>
                <a:t>01</a:t>
              </a:r>
            </a:p>
          </p:txBody>
        </p:sp>
      </p:grpSp>
      <p:sp>
        <p:nvSpPr>
          <p:cNvPr id="22" name="矩形 21"/>
          <p:cNvSpPr/>
          <p:nvPr/>
        </p:nvSpPr>
        <p:spPr>
          <a:xfrm>
            <a:off x="2160990" y="1538440"/>
            <a:ext cx="5756768" cy="307777"/>
          </a:xfrm>
          <a:prstGeom prst="rect">
            <a:avLst/>
          </a:prstGeom>
        </p:spPr>
        <p:txBody>
          <a:bodyPr wrap="square">
            <a:spAutoFit/>
          </a:bodyPr>
          <a:lstStyle/>
          <a:p>
            <a:r>
              <a:rPr lang="zh-TW" altLang="en-US" sz="1400" dirty="0">
                <a:solidFill>
                  <a:schemeClr val="tx2">
                    <a:lumMod val="50000"/>
                    <a:lumOff val="50000"/>
                  </a:schemeClr>
                </a:solidFill>
                <a:latin typeface="微軟正黑體" panose="020B0604030504040204" pitchFamily="34" charset="-120"/>
                <a:ea typeface="微軟正黑體" panose="020B0604030504040204" pitchFamily="34" charset="-120"/>
              </a:rPr>
              <a:t>登入臺灣有機農業資訊網，點選</a:t>
            </a:r>
            <a:r>
              <a:rPr lang="zh-TW" altLang="en-US" sz="1400" b="1" u="sng" spc="50" dirty="0">
                <a:solidFill>
                  <a:schemeClr val="accent2">
                    <a:lumMod val="75000"/>
                  </a:schemeClr>
                </a:solidFill>
                <a:latin typeface="微軟正黑體" panose="020B0604030504040204" pitchFamily="34" charset="-120"/>
                <a:ea typeface="微軟正黑體" panose="020B0604030504040204" pitchFamily="34" charset="-120"/>
              </a:rPr>
              <a:t>已通過促進區</a:t>
            </a:r>
            <a:r>
              <a:rPr lang="zh-TW" altLang="en-US" sz="1400" spc="50" dirty="0">
                <a:solidFill>
                  <a:schemeClr val="accent3"/>
                </a:solidFill>
                <a:latin typeface="微軟正黑體" panose="020B0604030504040204" pitchFamily="34" charset="-120"/>
                <a:ea typeface="微軟正黑體" panose="020B0604030504040204" pitchFamily="34" charset="-120"/>
              </a:rPr>
              <a:t>功能</a:t>
            </a:r>
            <a:r>
              <a:rPr lang="zh-TW" altLang="en-US" sz="1400" dirty="0">
                <a:solidFill>
                  <a:schemeClr val="tx2">
                    <a:lumMod val="50000"/>
                    <a:lumOff val="50000"/>
                  </a:schemeClr>
                </a:solidFill>
                <a:latin typeface="微軟正黑體" panose="020B0604030504040204" pitchFamily="34" charset="-120"/>
                <a:ea typeface="微軟正黑體" panose="020B0604030504040204" pitchFamily="34" charset="-120"/>
              </a:rPr>
              <a:t>。</a:t>
            </a:r>
            <a:endParaRPr lang="zh-TW" altLang="en-US" sz="1200" dirty="0"/>
          </a:p>
        </p:txBody>
      </p:sp>
      <p:grpSp>
        <p:nvGrpSpPr>
          <p:cNvPr id="23" name="Group 5"/>
          <p:cNvGrpSpPr/>
          <p:nvPr/>
        </p:nvGrpSpPr>
        <p:grpSpPr>
          <a:xfrm>
            <a:off x="1767900" y="1995992"/>
            <a:ext cx="357790" cy="357790"/>
            <a:chOff x="5061629" y="1546310"/>
            <a:chExt cx="357790" cy="357790"/>
          </a:xfrm>
        </p:grpSpPr>
        <p:sp>
          <p:nvSpPr>
            <p:cNvPr id="24" name="Oval 27"/>
            <p:cNvSpPr/>
            <p:nvPr/>
          </p:nvSpPr>
          <p:spPr>
            <a:xfrm>
              <a:off x="5061629" y="1546310"/>
              <a:ext cx="357790" cy="357790"/>
            </a:xfrm>
            <a:prstGeom prst="ellips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JhengHei" panose="020B0604030504040204" pitchFamily="34" charset="-120"/>
                <a:ea typeface="Microsoft JhengHei" panose="020B0604030504040204" pitchFamily="34" charset="-120"/>
              </a:endParaRPr>
            </a:p>
          </p:txBody>
        </p:sp>
        <p:sp>
          <p:nvSpPr>
            <p:cNvPr id="25" name="TextBox 31"/>
            <p:cNvSpPr txBox="1"/>
            <p:nvPr/>
          </p:nvSpPr>
          <p:spPr>
            <a:xfrm>
              <a:off x="5096929" y="1627065"/>
              <a:ext cx="280805" cy="183663"/>
            </a:xfrm>
            <a:prstGeom prst="rect">
              <a:avLst/>
            </a:prstGeom>
            <a:noFill/>
          </p:spPr>
          <p:txBody>
            <a:bodyPr wrap="square" lIns="0" tIns="0" rIns="0" bIns="0" rtlCol="0">
              <a:spAutoFit/>
            </a:bodyPr>
            <a:lstStyle/>
            <a:p>
              <a:pPr algn="ctr"/>
              <a:r>
                <a:rPr lang="en-US" sz="1200" b="1" cap="all" spc="20" dirty="0">
                  <a:solidFill>
                    <a:schemeClr val="bg1"/>
                  </a:solidFill>
                  <a:latin typeface="Microsoft JhengHei" panose="020B0604030504040204" pitchFamily="34" charset="-120"/>
                  <a:ea typeface="Microsoft JhengHei" panose="020B0604030504040204" pitchFamily="34" charset="-120"/>
                </a:rPr>
                <a:t>02</a:t>
              </a:r>
            </a:p>
          </p:txBody>
        </p:sp>
      </p:grpSp>
      <p:sp>
        <p:nvSpPr>
          <p:cNvPr id="26" name="矩形 25"/>
          <p:cNvSpPr/>
          <p:nvPr/>
        </p:nvSpPr>
        <p:spPr>
          <a:xfrm>
            <a:off x="2133088" y="2520242"/>
            <a:ext cx="6495329" cy="307777"/>
          </a:xfrm>
          <a:prstGeom prst="rect">
            <a:avLst/>
          </a:prstGeom>
        </p:spPr>
        <p:txBody>
          <a:bodyPr wrap="square">
            <a:spAutoFit/>
          </a:bodyPr>
          <a:lstStyle/>
          <a:p>
            <a:r>
              <a:rPr lang="zh-TW" altLang="en-US" sz="1400" dirty="0">
                <a:solidFill>
                  <a:schemeClr val="tx2">
                    <a:lumMod val="50000"/>
                    <a:lumOff val="50000"/>
                  </a:schemeClr>
                </a:solidFill>
                <a:latin typeface="微軟正黑體" panose="020B0604030504040204" pitchFamily="34" charset="-120"/>
                <a:ea typeface="微軟正黑體" panose="020B0604030504040204" pitchFamily="34" charset="-120"/>
              </a:rPr>
              <a:t>點選</a:t>
            </a:r>
            <a:r>
              <a:rPr lang="zh-TW" altLang="en-US" sz="1400" b="1" u="sng" spc="50" dirty="0">
                <a:solidFill>
                  <a:schemeClr val="accent2">
                    <a:lumMod val="75000"/>
                  </a:schemeClr>
                </a:solidFill>
                <a:latin typeface="微軟正黑體" panose="020B0604030504040204" pitchFamily="34" charset="-120"/>
                <a:ea typeface="微軟正黑體" panose="020B0604030504040204" pitchFamily="34" charset="-120"/>
              </a:rPr>
              <a:t>有機農業促進區名稱</a:t>
            </a:r>
            <a:r>
              <a:rPr lang="zh-TW" altLang="en-US" sz="1400" spc="50" dirty="0">
                <a:solidFill>
                  <a:schemeClr val="accent3"/>
                </a:solidFill>
                <a:latin typeface="微軟正黑體" panose="020B0604030504040204" pitchFamily="34" charset="-120"/>
                <a:ea typeface="微軟正黑體" panose="020B0604030504040204" pitchFamily="34" charset="-120"/>
              </a:rPr>
              <a:t>，即可進入該促進區</a:t>
            </a:r>
            <a:r>
              <a:rPr lang="zh-TW" altLang="en-US" sz="1400" b="1" spc="50" dirty="0">
                <a:solidFill>
                  <a:srgbClr val="F49A9A"/>
                </a:solidFill>
                <a:latin typeface="微軟正黑體" panose="020B0604030504040204" pitchFamily="34" charset="-120"/>
                <a:ea typeface="微軟正黑體" panose="020B0604030504040204" pitchFamily="34" charset="-120"/>
              </a:rPr>
              <a:t>檢視</a:t>
            </a:r>
            <a:r>
              <a:rPr lang="zh-TW" altLang="en-US" sz="1400" spc="50" dirty="0">
                <a:solidFill>
                  <a:schemeClr val="accent3"/>
                </a:solidFill>
                <a:latin typeface="微軟正黑體" panose="020B0604030504040204" pitchFamily="34" charset="-120"/>
                <a:ea typeface="微軟正黑體" panose="020B0604030504040204" pitchFamily="34" charset="-120"/>
              </a:rPr>
              <a:t>詳細基本資料與土地資料</a:t>
            </a:r>
            <a:r>
              <a:rPr lang="zh-TW" altLang="en-US" sz="1400" dirty="0">
                <a:solidFill>
                  <a:schemeClr val="tx2">
                    <a:lumMod val="50000"/>
                    <a:lumOff val="50000"/>
                  </a:schemeClr>
                </a:solidFill>
                <a:latin typeface="微軟正黑體" panose="020B0604030504040204" pitchFamily="34" charset="-120"/>
                <a:ea typeface="微軟正黑體" panose="020B0604030504040204" pitchFamily="34" charset="-120"/>
              </a:rPr>
              <a:t>。</a:t>
            </a:r>
            <a:endParaRPr lang="zh-TW" altLang="en-US" sz="1200" dirty="0"/>
          </a:p>
        </p:txBody>
      </p:sp>
      <p:grpSp>
        <p:nvGrpSpPr>
          <p:cNvPr id="27" name="Group 5"/>
          <p:cNvGrpSpPr/>
          <p:nvPr/>
        </p:nvGrpSpPr>
        <p:grpSpPr>
          <a:xfrm>
            <a:off x="1767900" y="2548212"/>
            <a:ext cx="357790" cy="357790"/>
            <a:chOff x="5061629" y="1546310"/>
            <a:chExt cx="357790" cy="357790"/>
          </a:xfrm>
        </p:grpSpPr>
        <p:sp>
          <p:nvSpPr>
            <p:cNvPr id="28" name="Oval 27"/>
            <p:cNvSpPr/>
            <p:nvPr/>
          </p:nvSpPr>
          <p:spPr>
            <a:xfrm>
              <a:off x="5061629" y="1546310"/>
              <a:ext cx="357790" cy="357790"/>
            </a:xfrm>
            <a:prstGeom prst="ellips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JhengHei" panose="020B0604030504040204" pitchFamily="34" charset="-120"/>
                <a:ea typeface="Microsoft JhengHei" panose="020B0604030504040204" pitchFamily="34" charset="-120"/>
              </a:endParaRPr>
            </a:p>
          </p:txBody>
        </p:sp>
        <p:sp>
          <p:nvSpPr>
            <p:cNvPr id="29" name="TextBox 31"/>
            <p:cNvSpPr txBox="1"/>
            <p:nvPr/>
          </p:nvSpPr>
          <p:spPr>
            <a:xfrm>
              <a:off x="5096929" y="1627065"/>
              <a:ext cx="280805" cy="183663"/>
            </a:xfrm>
            <a:prstGeom prst="rect">
              <a:avLst/>
            </a:prstGeom>
            <a:noFill/>
          </p:spPr>
          <p:txBody>
            <a:bodyPr wrap="square" lIns="0" tIns="0" rIns="0" bIns="0" rtlCol="0">
              <a:spAutoFit/>
            </a:bodyPr>
            <a:lstStyle/>
            <a:p>
              <a:pPr algn="ctr"/>
              <a:r>
                <a:rPr lang="en-US" sz="1200" b="1" cap="all" spc="20" dirty="0">
                  <a:solidFill>
                    <a:schemeClr val="bg1"/>
                  </a:solidFill>
                  <a:latin typeface="Microsoft JhengHei" panose="020B0604030504040204" pitchFamily="34" charset="-120"/>
                  <a:ea typeface="Microsoft JhengHei" panose="020B0604030504040204" pitchFamily="34" charset="-120"/>
                </a:rPr>
                <a:t>03</a:t>
              </a:r>
            </a:p>
          </p:txBody>
        </p:sp>
      </p:grpSp>
      <p:sp>
        <p:nvSpPr>
          <p:cNvPr id="30" name="矩形 29"/>
          <p:cNvSpPr/>
          <p:nvPr/>
        </p:nvSpPr>
        <p:spPr>
          <a:xfrm>
            <a:off x="2115441" y="3165529"/>
            <a:ext cx="6495329" cy="307777"/>
          </a:xfrm>
          <a:prstGeom prst="rect">
            <a:avLst/>
          </a:prstGeom>
        </p:spPr>
        <p:txBody>
          <a:bodyPr wrap="square">
            <a:spAutoFit/>
          </a:bodyPr>
          <a:lstStyle/>
          <a:p>
            <a:r>
              <a:rPr lang="zh-TW" altLang="en-US" sz="1400" dirty="0">
                <a:solidFill>
                  <a:schemeClr val="tx2">
                    <a:lumMod val="50000"/>
                    <a:lumOff val="50000"/>
                  </a:schemeClr>
                </a:solidFill>
                <a:latin typeface="微軟正黑體" panose="020B0604030504040204" pitchFamily="34" charset="-120"/>
                <a:ea typeface="微軟正黑體" panose="020B0604030504040204" pitchFamily="34" charset="-120"/>
              </a:rPr>
              <a:t>點選                              ，即可匯出列表之促進區資料。</a:t>
            </a:r>
            <a:endParaRPr lang="zh-TW" altLang="en-US" sz="1200" dirty="0"/>
          </a:p>
        </p:txBody>
      </p:sp>
      <p:grpSp>
        <p:nvGrpSpPr>
          <p:cNvPr id="3" name="Group 5">
            <a:extLst>
              <a:ext uri="{FF2B5EF4-FFF2-40B4-BE49-F238E27FC236}">
                <a16:creationId xmlns:a16="http://schemas.microsoft.com/office/drawing/2014/main" id="{8A7C4C42-D026-197D-E327-6CA715CBC0BC}"/>
              </a:ext>
            </a:extLst>
          </p:cNvPr>
          <p:cNvGrpSpPr/>
          <p:nvPr/>
        </p:nvGrpSpPr>
        <p:grpSpPr>
          <a:xfrm>
            <a:off x="1764707" y="3112813"/>
            <a:ext cx="357790" cy="357790"/>
            <a:chOff x="5061629" y="1546310"/>
            <a:chExt cx="357790" cy="357790"/>
          </a:xfrm>
        </p:grpSpPr>
        <p:sp>
          <p:nvSpPr>
            <p:cNvPr id="5" name="Oval 27">
              <a:extLst>
                <a:ext uri="{FF2B5EF4-FFF2-40B4-BE49-F238E27FC236}">
                  <a16:creationId xmlns:a16="http://schemas.microsoft.com/office/drawing/2014/main" id="{450BB40C-503D-DEE8-D59C-1F7AEFA5D7C6}"/>
                </a:ext>
              </a:extLst>
            </p:cNvPr>
            <p:cNvSpPr/>
            <p:nvPr/>
          </p:nvSpPr>
          <p:spPr>
            <a:xfrm>
              <a:off x="5061629" y="1546310"/>
              <a:ext cx="357790" cy="357790"/>
            </a:xfrm>
            <a:prstGeom prst="ellips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JhengHei" panose="020B0604030504040204" pitchFamily="34" charset="-120"/>
                <a:ea typeface="Microsoft JhengHei" panose="020B0604030504040204" pitchFamily="34" charset="-120"/>
              </a:endParaRPr>
            </a:p>
          </p:txBody>
        </p:sp>
        <p:sp>
          <p:nvSpPr>
            <p:cNvPr id="7" name="TextBox 31">
              <a:extLst>
                <a:ext uri="{FF2B5EF4-FFF2-40B4-BE49-F238E27FC236}">
                  <a16:creationId xmlns:a16="http://schemas.microsoft.com/office/drawing/2014/main" id="{74B916DF-B920-7B0A-8DE1-EA2D897E5210}"/>
                </a:ext>
              </a:extLst>
            </p:cNvPr>
            <p:cNvSpPr txBox="1"/>
            <p:nvPr/>
          </p:nvSpPr>
          <p:spPr>
            <a:xfrm>
              <a:off x="5096929" y="1627065"/>
              <a:ext cx="280805" cy="183663"/>
            </a:xfrm>
            <a:prstGeom prst="rect">
              <a:avLst/>
            </a:prstGeom>
            <a:noFill/>
          </p:spPr>
          <p:txBody>
            <a:bodyPr wrap="square" lIns="0" tIns="0" rIns="0" bIns="0" rtlCol="0">
              <a:spAutoFit/>
            </a:bodyPr>
            <a:lstStyle/>
            <a:p>
              <a:pPr algn="ctr"/>
              <a:r>
                <a:rPr lang="en-US" sz="1200" b="1" cap="all" spc="20" dirty="0">
                  <a:solidFill>
                    <a:schemeClr val="bg1"/>
                  </a:solidFill>
                  <a:latin typeface="Microsoft JhengHei" panose="020B0604030504040204" pitchFamily="34" charset="-120"/>
                  <a:ea typeface="Microsoft JhengHei" panose="020B0604030504040204" pitchFamily="34" charset="-120"/>
                </a:rPr>
                <a:t>04</a:t>
              </a:r>
            </a:p>
          </p:txBody>
        </p:sp>
      </p:grpSp>
      <p:sp>
        <p:nvSpPr>
          <p:cNvPr id="19" name="矩形 18">
            <a:extLst>
              <a:ext uri="{FF2B5EF4-FFF2-40B4-BE49-F238E27FC236}">
                <a16:creationId xmlns:a16="http://schemas.microsoft.com/office/drawing/2014/main" id="{E1D26526-D8E9-3BD1-7212-E4CF9AD1A8DE}"/>
              </a:ext>
            </a:extLst>
          </p:cNvPr>
          <p:cNvSpPr/>
          <p:nvPr/>
        </p:nvSpPr>
        <p:spPr>
          <a:xfrm>
            <a:off x="2143340" y="2015228"/>
            <a:ext cx="6495329" cy="307777"/>
          </a:xfrm>
          <a:prstGeom prst="rect">
            <a:avLst/>
          </a:prstGeom>
        </p:spPr>
        <p:txBody>
          <a:bodyPr wrap="square">
            <a:spAutoFit/>
          </a:bodyPr>
          <a:lstStyle/>
          <a:p>
            <a:r>
              <a:rPr lang="zh-TW" altLang="en-US" sz="1400" dirty="0">
                <a:solidFill>
                  <a:schemeClr val="tx2">
                    <a:lumMod val="50000"/>
                    <a:lumOff val="50000"/>
                  </a:schemeClr>
                </a:solidFill>
                <a:latin typeface="微軟正黑體" panose="020B0604030504040204" pitchFamily="34" charset="-120"/>
                <a:ea typeface="微軟正黑體" panose="020B0604030504040204" pitchFamily="34" charset="-120"/>
              </a:rPr>
              <a:t>可利用</a:t>
            </a:r>
            <a:r>
              <a:rPr lang="zh-TW" altLang="en-US" sz="1400" b="1" u="sng" spc="50" dirty="0">
                <a:solidFill>
                  <a:schemeClr val="accent2">
                    <a:lumMod val="75000"/>
                  </a:schemeClr>
                </a:solidFill>
                <a:latin typeface="微軟正黑體" panose="020B0604030504040204" pitchFamily="34" charset="-120"/>
                <a:ea typeface="微軟正黑體" panose="020B0604030504040204" pitchFamily="34" charset="-120"/>
              </a:rPr>
              <a:t>篩選條件</a:t>
            </a:r>
            <a:r>
              <a:rPr lang="zh-TW" altLang="en-US" sz="1400" dirty="0">
                <a:solidFill>
                  <a:schemeClr val="tx2">
                    <a:lumMod val="50000"/>
                    <a:lumOff val="50000"/>
                  </a:schemeClr>
                </a:solidFill>
                <a:latin typeface="微軟正黑體" panose="020B0604030504040204" pitchFamily="34" charset="-120"/>
                <a:ea typeface="微軟正黑體" panose="020B0604030504040204" pitchFamily="34" charset="-120"/>
              </a:rPr>
              <a:t>篩選出欲查詢之促進區資料。</a:t>
            </a:r>
            <a:endParaRPr lang="zh-TW" altLang="en-US" sz="1200" dirty="0"/>
          </a:p>
        </p:txBody>
      </p:sp>
      <p:pic>
        <p:nvPicPr>
          <p:cNvPr id="4" name="圖片 3">
            <a:extLst>
              <a:ext uri="{FF2B5EF4-FFF2-40B4-BE49-F238E27FC236}">
                <a16:creationId xmlns:a16="http://schemas.microsoft.com/office/drawing/2014/main" id="{239F1870-4C34-51A4-915C-A7364FAA1349}"/>
              </a:ext>
            </a:extLst>
          </p:cNvPr>
          <p:cNvPicPr>
            <a:picLocks noChangeAspect="1"/>
          </p:cNvPicPr>
          <p:nvPr/>
        </p:nvPicPr>
        <p:blipFill>
          <a:blip r:embed="rId2"/>
          <a:stretch>
            <a:fillRect/>
          </a:stretch>
        </p:blipFill>
        <p:spPr>
          <a:xfrm>
            <a:off x="2629848" y="3147967"/>
            <a:ext cx="1238250" cy="342900"/>
          </a:xfrm>
          <a:prstGeom prst="rect">
            <a:avLst/>
          </a:prstGeom>
        </p:spPr>
      </p:pic>
    </p:spTree>
    <p:extLst>
      <p:ext uri="{BB962C8B-B14F-4D97-AF65-F5344CB8AC3E}">
        <p14:creationId xmlns:p14="http://schemas.microsoft.com/office/powerpoint/2010/main" val="3533203065"/>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Straight Connector 26"/>
          <p:cNvCxnSpPr>
            <a:cxnSpLocks/>
          </p:cNvCxnSpPr>
          <p:nvPr/>
        </p:nvCxnSpPr>
        <p:spPr>
          <a:xfrm>
            <a:off x="2447559" y="1344681"/>
            <a:ext cx="0" cy="252000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468821" y="1624933"/>
            <a:ext cx="4840309" cy="234167"/>
          </a:xfrm>
          <a:prstGeom prst="rect">
            <a:avLst/>
          </a:prstGeom>
          <a:noFill/>
        </p:spPr>
        <p:txBody>
          <a:bodyPr wrap="square" lIns="0" tIns="0" rIns="0" bIns="0" rtlCol="0" anchor="ctr">
            <a:spAutoFit/>
          </a:bodyPr>
          <a:lstStyle/>
          <a:p>
            <a:pPr>
              <a:lnSpc>
                <a:spcPts val="1700"/>
              </a:lnSpc>
              <a:spcAft>
                <a:spcPts val="600"/>
              </a:spcAft>
            </a:pPr>
            <a:r>
              <a:rPr lang="zh-TW" altLang="en-US" sz="2400" b="1" cap="all" spc="20" dirty="0">
                <a:solidFill>
                  <a:schemeClr val="accent1"/>
                </a:solidFill>
                <a:latin typeface="Microsoft JhengHei" panose="020B0604030504040204" pitchFamily="34" charset="-120"/>
                <a:ea typeface="Microsoft JhengHei" panose="020B0604030504040204" pitchFamily="34" charset="-120"/>
              </a:rPr>
              <a:t>土地資料檢核</a:t>
            </a:r>
            <a:endParaRPr lang="en-US" sz="2400" b="1" cap="all" spc="20" dirty="0">
              <a:solidFill>
                <a:schemeClr val="accent1"/>
              </a:solidFill>
              <a:latin typeface="Microsoft JhengHei" panose="020B0604030504040204" pitchFamily="34" charset="-120"/>
              <a:ea typeface="Microsoft JhengHei" panose="020B0604030504040204" pitchFamily="34" charset="-120"/>
            </a:endParaRPr>
          </a:p>
        </p:txBody>
      </p:sp>
      <p:grpSp>
        <p:nvGrpSpPr>
          <p:cNvPr id="6" name="Group 5"/>
          <p:cNvGrpSpPr/>
          <p:nvPr/>
        </p:nvGrpSpPr>
        <p:grpSpPr>
          <a:xfrm>
            <a:off x="2837951" y="1499743"/>
            <a:ext cx="357790" cy="357790"/>
            <a:chOff x="5061629" y="1546310"/>
            <a:chExt cx="357790" cy="357790"/>
          </a:xfrm>
        </p:grpSpPr>
        <p:sp>
          <p:nvSpPr>
            <p:cNvPr id="28" name="Oval 27"/>
            <p:cNvSpPr/>
            <p:nvPr/>
          </p:nvSpPr>
          <p:spPr>
            <a:xfrm>
              <a:off x="5061629" y="1546310"/>
              <a:ext cx="357790" cy="357790"/>
            </a:xfrm>
            <a:prstGeom prst="ellips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JhengHei" panose="020B0604030504040204" pitchFamily="34" charset="-120"/>
                <a:ea typeface="Microsoft JhengHei" panose="020B0604030504040204" pitchFamily="34" charset="-120"/>
              </a:endParaRPr>
            </a:p>
          </p:txBody>
        </p:sp>
        <p:sp>
          <p:nvSpPr>
            <p:cNvPr id="32" name="TextBox 31"/>
            <p:cNvSpPr txBox="1"/>
            <p:nvPr/>
          </p:nvSpPr>
          <p:spPr>
            <a:xfrm>
              <a:off x="5096929" y="1627065"/>
              <a:ext cx="280805" cy="183663"/>
            </a:xfrm>
            <a:prstGeom prst="rect">
              <a:avLst/>
            </a:prstGeom>
            <a:noFill/>
          </p:spPr>
          <p:txBody>
            <a:bodyPr wrap="square" lIns="0" tIns="0" rIns="0" bIns="0" rtlCol="0">
              <a:spAutoFit/>
            </a:bodyPr>
            <a:lstStyle/>
            <a:p>
              <a:pPr algn="ctr"/>
              <a:r>
                <a:rPr lang="en-US" sz="1200" b="1" cap="all" spc="20" dirty="0">
                  <a:solidFill>
                    <a:schemeClr val="bg1"/>
                  </a:solidFill>
                  <a:latin typeface="Microsoft JhengHei" panose="020B0604030504040204" pitchFamily="34" charset="-120"/>
                  <a:ea typeface="Microsoft JhengHei" panose="020B0604030504040204" pitchFamily="34" charset="-120"/>
                </a:rPr>
                <a:t>01</a:t>
              </a:r>
            </a:p>
          </p:txBody>
        </p:sp>
      </p:grpSp>
      <p:grpSp>
        <p:nvGrpSpPr>
          <p:cNvPr id="7" name="Group 6">
            <a:extLst>
              <a:ext uri="{FF2B5EF4-FFF2-40B4-BE49-F238E27FC236}">
                <a16:creationId xmlns:a16="http://schemas.microsoft.com/office/drawing/2014/main" id="{B12513A6-F664-47E7-BDD5-D950F4762AFA}"/>
              </a:ext>
            </a:extLst>
          </p:cNvPr>
          <p:cNvGrpSpPr/>
          <p:nvPr/>
        </p:nvGrpSpPr>
        <p:grpSpPr>
          <a:xfrm>
            <a:off x="2837951" y="2116200"/>
            <a:ext cx="357790" cy="357790"/>
            <a:chOff x="5061629" y="2310027"/>
            <a:chExt cx="357790" cy="357790"/>
          </a:xfrm>
        </p:grpSpPr>
        <p:sp>
          <p:nvSpPr>
            <p:cNvPr id="8" name="Oval 66">
              <a:extLst>
                <a:ext uri="{FF2B5EF4-FFF2-40B4-BE49-F238E27FC236}">
                  <a16:creationId xmlns:a16="http://schemas.microsoft.com/office/drawing/2014/main" id="{F6EB7367-08A4-48FF-B32B-011D54C162F1}"/>
                </a:ext>
              </a:extLst>
            </p:cNvPr>
            <p:cNvSpPr/>
            <p:nvPr/>
          </p:nvSpPr>
          <p:spPr>
            <a:xfrm>
              <a:off x="5061629" y="2310027"/>
              <a:ext cx="357790" cy="357790"/>
            </a:xfrm>
            <a:prstGeom prst="ellips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JhengHei" panose="020B0604030504040204" pitchFamily="34" charset="-120"/>
                <a:ea typeface="Microsoft JhengHei" panose="020B0604030504040204" pitchFamily="34" charset="-120"/>
              </a:endParaRPr>
            </a:p>
          </p:txBody>
        </p:sp>
        <p:sp>
          <p:nvSpPr>
            <p:cNvPr id="9" name="TextBox 67">
              <a:extLst>
                <a:ext uri="{FF2B5EF4-FFF2-40B4-BE49-F238E27FC236}">
                  <a16:creationId xmlns:a16="http://schemas.microsoft.com/office/drawing/2014/main" id="{D468A2A1-B9F5-4A1D-B481-B543D7DE27C3}"/>
                </a:ext>
              </a:extLst>
            </p:cNvPr>
            <p:cNvSpPr txBox="1"/>
            <p:nvPr/>
          </p:nvSpPr>
          <p:spPr>
            <a:xfrm>
              <a:off x="5096929" y="2390782"/>
              <a:ext cx="280805" cy="183663"/>
            </a:xfrm>
            <a:prstGeom prst="rect">
              <a:avLst/>
            </a:prstGeom>
            <a:noFill/>
          </p:spPr>
          <p:txBody>
            <a:bodyPr wrap="square" lIns="0" tIns="0" rIns="0" bIns="0" rtlCol="0">
              <a:spAutoFit/>
            </a:bodyPr>
            <a:lstStyle/>
            <a:p>
              <a:pPr algn="ctr"/>
              <a:r>
                <a:rPr lang="en-US" sz="1200" b="1" cap="all" spc="20" dirty="0">
                  <a:solidFill>
                    <a:schemeClr val="bg1"/>
                  </a:solidFill>
                  <a:latin typeface="Microsoft JhengHei" panose="020B0604030504040204" pitchFamily="34" charset="-120"/>
                  <a:ea typeface="Microsoft JhengHei" panose="020B0604030504040204" pitchFamily="34" charset="-120"/>
                </a:rPr>
                <a:t>02</a:t>
              </a:r>
            </a:p>
          </p:txBody>
        </p:sp>
      </p:grpSp>
      <p:sp>
        <p:nvSpPr>
          <p:cNvPr id="10" name="TextBox 75">
            <a:extLst>
              <a:ext uri="{FF2B5EF4-FFF2-40B4-BE49-F238E27FC236}">
                <a16:creationId xmlns:a16="http://schemas.microsoft.com/office/drawing/2014/main" id="{46CFC1FC-ABF6-4F7F-87DC-96A34222C025}"/>
              </a:ext>
            </a:extLst>
          </p:cNvPr>
          <p:cNvSpPr txBox="1"/>
          <p:nvPr/>
        </p:nvSpPr>
        <p:spPr>
          <a:xfrm>
            <a:off x="3483214" y="2232524"/>
            <a:ext cx="4840309" cy="234167"/>
          </a:xfrm>
          <a:prstGeom prst="rect">
            <a:avLst/>
          </a:prstGeom>
          <a:noFill/>
        </p:spPr>
        <p:txBody>
          <a:bodyPr wrap="square" lIns="0" tIns="0" rIns="0" bIns="0" rtlCol="0" anchor="ctr">
            <a:spAutoFit/>
          </a:bodyPr>
          <a:lstStyle/>
          <a:p>
            <a:pPr>
              <a:lnSpc>
                <a:spcPts val="1700"/>
              </a:lnSpc>
              <a:spcAft>
                <a:spcPts val="600"/>
              </a:spcAft>
            </a:pPr>
            <a:r>
              <a:rPr lang="zh-TW" altLang="en-US" sz="2400" b="1" cap="all" spc="20" dirty="0">
                <a:solidFill>
                  <a:schemeClr val="accent1"/>
                </a:solidFill>
                <a:latin typeface="Microsoft JhengHei" panose="020B0604030504040204" pitchFamily="34" charset="-120"/>
                <a:ea typeface="Microsoft JhengHei" panose="020B0604030504040204" pitchFamily="34" charset="-120"/>
              </a:rPr>
              <a:t>公告資料申請</a:t>
            </a:r>
          </a:p>
        </p:txBody>
      </p:sp>
      <p:sp>
        <p:nvSpPr>
          <p:cNvPr id="11" name="Text Placeholder 1">
            <a:extLst>
              <a:ext uri="{FF2B5EF4-FFF2-40B4-BE49-F238E27FC236}">
                <a16:creationId xmlns:a16="http://schemas.microsoft.com/office/drawing/2014/main" id="{ED02E1EE-C4BB-4097-9865-65D71830A69D}"/>
              </a:ext>
            </a:extLst>
          </p:cNvPr>
          <p:cNvSpPr>
            <a:spLocks noGrp="1"/>
          </p:cNvSpPr>
          <p:nvPr>
            <p:ph type="body" sz="quarter" idx="10"/>
          </p:nvPr>
        </p:nvSpPr>
        <p:spPr>
          <a:xfrm>
            <a:off x="584202" y="322913"/>
            <a:ext cx="7953374" cy="383260"/>
          </a:xfrm>
        </p:spPr>
        <p:txBody>
          <a:bodyPr/>
          <a:lstStyle/>
          <a:p>
            <a:r>
              <a:rPr lang="zh-CN" altLang="en-US" sz="2800" b="1" dirty="0">
                <a:latin typeface="Microsoft JhengHei" panose="020B0604030504040204" pitchFamily="34" charset="-120"/>
                <a:ea typeface="Microsoft JhengHei" panose="020B0604030504040204" pitchFamily="34" charset="-120"/>
              </a:rPr>
              <a:t>簡報大綱</a:t>
            </a:r>
            <a:endParaRPr lang="en-US" sz="2800" b="1" dirty="0">
              <a:solidFill>
                <a:schemeClr val="accent2"/>
              </a:solidFill>
              <a:latin typeface="Microsoft JhengHei" panose="020B0604030504040204" pitchFamily="34" charset="-120"/>
              <a:ea typeface="Microsoft JhengHei" panose="020B0604030504040204" pitchFamily="34" charset="-120"/>
            </a:endParaRPr>
          </a:p>
        </p:txBody>
      </p:sp>
      <p:grpSp>
        <p:nvGrpSpPr>
          <p:cNvPr id="12" name="Group 6">
            <a:extLst>
              <a:ext uri="{FF2B5EF4-FFF2-40B4-BE49-F238E27FC236}">
                <a16:creationId xmlns:a16="http://schemas.microsoft.com/office/drawing/2014/main" id="{A21095D5-0381-4F0C-B074-4F409581C05B}"/>
              </a:ext>
            </a:extLst>
          </p:cNvPr>
          <p:cNvGrpSpPr/>
          <p:nvPr/>
        </p:nvGrpSpPr>
        <p:grpSpPr>
          <a:xfrm>
            <a:off x="2837951" y="2723791"/>
            <a:ext cx="357790" cy="357790"/>
            <a:chOff x="5061629" y="2310027"/>
            <a:chExt cx="357790" cy="357790"/>
          </a:xfrm>
        </p:grpSpPr>
        <p:sp>
          <p:nvSpPr>
            <p:cNvPr id="13" name="Oval 66">
              <a:extLst>
                <a:ext uri="{FF2B5EF4-FFF2-40B4-BE49-F238E27FC236}">
                  <a16:creationId xmlns:a16="http://schemas.microsoft.com/office/drawing/2014/main" id="{4DEDC8D9-31D6-46DC-896B-101B9E901F7B}"/>
                </a:ext>
              </a:extLst>
            </p:cNvPr>
            <p:cNvSpPr/>
            <p:nvPr/>
          </p:nvSpPr>
          <p:spPr>
            <a:xfrm>
              <a:off x="5061629" y="2310027"/>
              <a:ext cx="357790" cy="357790"/>
            </a:xfrm>
            <a:prstGeom prst="ellips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JhengHei" panose="020B0604030504040204" pitchFamily="34" charset="-120"/>
                <a:ea typeface="Microsoft JhengHei" panose="020B0604030504040204" pitchFamily="34" charset="-120"/>
              </a:endParaRPr>
            </a:p>
          </p:txBody>
        </p:sp>
        <p:sp>
          <p:nvSpPr>
            <p:cNvPr id="14" name="TextBox 67">
              <a:extLst>
                <a:ext uri="{FF2B5EF4-FFF2-40B4-BE49-F238E27FC236}">
                  <a16:creationId xmlns:a16="http://schemas.microsoft.com/office/drawing/2014/main" id="{E92678C5-7DAF-402C-A422-D64D22713209}"/>
                </a:ext>
              </a:extLst>
            </p:cNvPr>
            <p:cNvSpPr txBox="1"/>
            <p:nvPr/>
          </p:nvSpPr>
          <p:spPr>
            <a:xfrm>
              <a:off x="5096929" y="2390782"/>
              <a:ext cx="280805" cy="183663"/>
            </a:xfrm>
            <a:prstGeom prst="rect">
              <a:avLst/>
            </a:prstGeom>
            <a:noFill/>
          </p:spPr>
          <p:txBody>
            <a:bodyPr wrap="square" lIns="0" tIns="0" rIns="0" bIns="0" rtlCol="0">
              <a:spAutoFit/>
            </a:bodyPr>
            <a:lstStyle/>
            <a:p>
              <a:pPr algn="ctr"/>
              <a:r>
                <a:rPr lang="en-US" sz="1200" b="1" cap="all" spc="20" dirty="0">
                  <a:solidFill>
                    <a:schemeClr val="bg1"/>
                  </a:solidFill>
                  <a:latin typeface="Microsoft JhengHei" panose="020B0604030504040204" pitchFamily="34" charset="-120"/>
                  <a:ea typeface="Microsoft JhengHei" panose="020B0604030504040204" pitchFamily="34" charset="-120"/>
                </a:rPr>
                <a:t>0</a:t>
              </a:r>
              <a:r>
                <a:rPr lang="en-US" altLang="zh-TW" sz="1200" b="1" cap="all" spc="20" dirty="0">
                  <a:solidFill>
                    <a:schemeClr val="bg1"/>
                  </a:solidFill>
                  <a:latin typeface="Microsoft JhengHei" panose="020B0604030504040204" pitchFamily="34" charset="-120"/>
                  <a:ea typeface="Microsoft JhengHei" panose="020B0604030504040204" pitchFamily="34" charset="-120"/>
                </a:rPr>
                <a:t>3</a:t>
              </a:r>
              <a:endParaRPr lang="en-US" sz="1200" b="1" cap="all" spc="20" dirty="0">
                <a:solidFill>
                  <a:schemeClr val="bg1"/>
                </a:solidFill>
                <a:latin typeface="Microsoft JhengHei" panose="020B0604030504040204" pitchFamily="34" charset="-120"/>
                <a:ea typeface="Microsoft JhengHei" panose="020B0604030504040204" pitchFamily="34" charset="-120"/>
              </a:endParaRPr>
            </a:p>
          </p:txBody>
        </p:sp>
      </p:grpSp>
      <p:sp>
        <p:nvSpPr>
          <p:cNvPr id="15" name="TextBox 75">
            <a:extLst>
              <a:ext uri="{FF2B5EF4-FFF2-40B4-BE49-F238E27FC236}">
                <a16:creationId xmlns:a16="http://schemas.microsoft.com/office/drawing/2014/main" id="{2980377F-CFCC-4152-9C7F-9B22246CB37B}"/>
              </a:ext>
            </a:extLst>
          </p:cNvPr>
          <p:cNvSpPr txBox="1"/>
          <p:nvPr/>
        </p:nvSpPr>
        <p:spPr>
          <a:xfrm>
            <a:off x="3476441" y="2840115"/>
            <a:ext cx="4840309" cy="234167"/>
          </a:xfrm>
          <a:prstGeom prst="rect">
            <a:avLst/>
          </a:prstGeom>
          <a:noFill/>
        </p:spPr>
        <p:txBody>
          <a:bodyPr wrap="square" lIns="0" tIns="0" rIns="0" bIns="0" rtlCol="0" anchor="ctr">
            <a:spAutoFit/>
          </a:bodyPr>
          <a:lstStyle/>
          <a:p>
            <a:pPr>
              <a:lnSpc>
                <a:spcPts val="1700"/>
              </a:lnSpc>
              <a:spcAft>
                <a:spcPts val="600"/>
              </a:spcAft>
            </a:pPr>
            <a:r>
              <a:rPr lang="zh-TW" altLang="en-US" sz="2400" b="1" cap="all" spc="20" dirty="0">
                <a:solidFill>
                  <a:schemeClr val="accent1"/>
                </a:solidFill>
                <a:latin typeface="Microsoft JhengHei" panose="020B0604030504040204" pitchFamily="34" charset="-120"/>
                <a:ea typeface="Microsoft JhengHei" panose="020B0604030504040204" pitchFamily="34" charset="-120"/>
              </a:rPr>
              <a:t>已通過促進區</a:t>
            </a:r>
          </a:p>
        </p:txBody>
      </p:sp>
      <p:grpSp>
        <p:nvGrpSpPr>
          <p:cNvPr id="2" name="Group 6">
            <a:extLst>
              <a:ext uri="{FF2B5EF4-FFF2-40B4-BE49-F238E27FC236}">
                <a16:creationId xmlns:a16="http://schemas.microsoft.com/office/drawing/2014/main" id="{48046D8F-8297-C0C2-C4F6-723A13C031F2}"/>
              </a:ext>
            </a:extLst>
          </p:cNvPr>
          <p:cNvGrpSpPr/>
          <p:nvPr/>
        </p:nvGrpSpPr>
        <p:grpSpPr>
          <a:xfrm>
            <a:off x="2837951" y="3338681"/>
            <a:ext cx="357790" cy="357790"/>
            <a:chOff x="5061629" y="2310027"/>
            <a:chExt cx="357790" cy="357790"/>
          </a:xfrm>
        </p:grpSpPr>
        <p:sp>
          <p:nvSpPr>
            <p:cNvPr id="3" name="Oval 66">
              <a:extLst>
                <a:ext uri="{FF2B5EF4-FFF2-40B4-BE49-F238E27FC236}">
                  <a16:creationId xmlns:a16="http://schemas.microsoft.com/office/drawing/2014/main" id="{F531C713-40BF-3476-79AB-91C8BB9CCF08}"/>
                </a:ext>
              </a:extLst>
            </p:cNvPr>
            <p:cNvSpPr/>
            <p:nvPr/>
          </p:nvSpPr>
          <p:spPr>
            <a:xfrm>
              <a:off x="5061629" y="2310027"/>
              <a:ext cx="357790" cy="357790"/>
            </a:xfrm>
            <a:prstGeom prst="ellips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JhengHei" panose="020B0604030504040204" pitchFamily="34" charset="-120"/>
                <a:ea typeface="Microsoft JhengHei" panose="020B0604030504040204" pitchFamily="34" charset="-120"/>
              </a:endParaRPr>
            </a:p>
          </p:txBody>
        </p:sp>
        <p:sp>
          <p:nvSpPr>
            <p:cNvPr id="4" name="TextBox 67">
              <a:extLst>
                <a:ext uri="{FF2B5EF4-FFF2-40B4-BE49-F238E27FC236}">
                  <a16:creationId xmlns:a16="http://schemas.microsoft.com/office/drawing/2014/main" id="{D8A09363-BB22-3245-67ED-92C853316D20}"/>
                </a:ext>
              </a:extLst>
            </p:cNvPr>
            <p:cNvSpPr txBox="1"/>
            <p:nvPr/>
          </p:nvSpPr>
          <p:spPr>
            <a:xfrm>
              <a:off x="5096929" y="2390782"/>
              <a:ext cx="280805" cy="183663"/>
            </a:xfrm>
            <a:prstGeom prst="rect">
              <a:avLst/>
            </a:prstGeom>
            <a:noFill/>
          </p:spPr>
          <p:txBody>
            <a:bodyPr wrap="square" lIns="0" tIns="0" rIns="0" bIns="0" rtlCol="0">
              <a:spAutoFit/>
            </a:bodyPr>
            <a:lstStyle/>
            <a:p>
              <a:pPr algn="ctr"/>
              <a:r>
                <a:rPr lang="en-US" sz="1200" b="1" cap="all" spc="20" dirty="0">
                  <a:solidFill>
                    <a:schemeClr val="bg1"/>
                  </a:solidFill>
                  <a:latin typeface="Microsoft JhengHei" panose="020B0604030504040204" pitchFamily="34" charset="-120"/>
                  <a:ea typeface="Microsoft JhengHei" panose="020B0604030504040204" pitchFamily="34" charset="-120"/>
                </a:rPr>
                <a:t>04</a:t>
              </a:r>
            </a:p>
          </p:txBody>
        </p:sp>
      </p:grpSp>
      <p:sp>
        <p:nvSpPr>
          <p:cNvPr id="5" name="TextBox 75">
            <a:extLst>
              <a:ext uri="{FF2B5EF4-FFF2-40B4-BE49-F238E27FC236}">
                <a16:creationId xmlns:a16="http://schemas.microsoft.com/office/drawing/2014/main" id="{38E45A7E-A1C1-025F-8813-97EA6125B448}"/>
              </a:ext>
            </a:extLst>
          </p:cNvPr>
          <p:cNvSpPr txBox="1"/>
          <p:nvPr/>
        </p:nvSpPr>
        <p:spPr>
          <a:xfrm>
            <a:off x="3476441" y="3455005"/>
            <a:ext cx="4840309" cy="234167"/>
          </a:xfrm>
          <a:prstGeom prst="rect">
            <a:avLst/>
          </a:prstGeom>
          <a:noFill/>
        </p:spPr>
        <p:txBody>
          <a:bodyPr wrap="square" lIns="0" tIns="0" rIns="0" bIns="0" rtlCol="0" anchor="ctr">
            <a:spAutoFit/>
          </a:bodyPr>
          <a:lstStyle/>
          <a:p>
            <a:pPr>
              <a:lnSpc>
                <a:spcPts val="1700"/>
              </a:lnSpc>
              <a:spcAft>
                <a:spcPts val="600"/>
              </a:spcAft>
            </a:pPr>
            <a:r>
              <a:rPr lang="zh-TW" altLang="en-US" sz="2400" b="1" cap="all" spc="20" dirty="0">
                <a:solidFill>
                  <a:schemeClr val="accent1"/>
                </a:solidFill>
                <a:latin typeface="Microsoft JhengHei" panose="020B0604030504040204" pitchFamily="34" charset="-120"/>
                <a:ea typeface="Microsoft JhengHei" panose="020B0604030504040204" pitchFamily="34" charset="-120"/>
              </a:rPr>
              <a:t>前台查詢服務</a:t>
            </a:r>
          </a:p>
        </p:txBody>
      </p:sp>
    </p:spTree>
    <p:extLst>
      <p:ext uri="{BB962C8B-B14F-4D97-AF65-F5344CB8AC3E}">
        <p14:creationId xmlns:p14="http://schemas.microsoft.com/office/powerpoint/2010/main" val="882796388"/>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7E7824E6-A11F-6C97-DC04-C60CDDEDF174}"/>
              </a:ext>
            </a:extLst>
          </p:cNvPr>
          <p:cNvPicPr>
            <a:picLocks noChangeAspect="1"/>
          </p:cNvPicPr>
          <p:nvPr/>
        </p:nvPicPr>
        <p:blipFill>
          <a:blip r:embed="rId2"/>
          <a:stretch>
            <a:fillRect/>
          </a:stretch>
        </p:blipFill>
        <p:spPr>
          <a:xfrm>
            <a:off x="0" y="810466"/>
            <a:ext cx="9144000" cy="3522568"/>
          </a:xfrm>
          <a:prstGeom prst="rect">
            <a:avLst/>
          </a:prstGeom>
        </p:spPr>
      </p:pic>
      <p:sp>
        <p:nvSpPr>
          <p:cNvPr id="2" name="文字版面配置區 1"/>
          <p:cNvSpPr>
            <a:spLocks noGrp="1"/>
          </p:cNvSpPr>
          <p:nvPr>
            <p:ph type="body" sz="quarter" idx="10"/>
          </p:nvPr>
        </p:nvSpPr>
        <p:spPr/>
        <p:txBody>
          <a:bodyPr/>
          <a:lstStyle/>
          <a:p>
            <a:r>
              <a:rPr lang="en-US" altLang="zh-TW" sz="2400" dirty="0"/>
              <a:t>3.</a:t>
            </a:r>
            <a:r>
              <a:rPr lang="zh-TW" altLang="en-US" sz="2400" dirty="0"/>
              <a:t>已通過促進區</a:t>
            </a:r>
            <a:r>
              <a:rPr lang="en-US" altLang="zh-TW" sz="2400" dirty="0"/>
              <a:t>-</a:t>
            </a:r>
            <a:r>
              <a:rPr lang="zh-TW" altLang="en-US" sz="2400" dirty="0"/>
              <a:t>操作畫面</a:t>
            </a:r>
          </a:p>
          <a:p>
            <a:endParaRPr lang="zh-TW" altLang="en-US" sz="2400" dirty="0"/>
          </a:p>
        </p:txBody>
      </p:sp>
      <p:sp>
        <p:nvSpPr>
          <p:cNvPr id="7" name="圓角矩形 47">
            <a:extLst>
              <a:ext uri="{FF2B5EF4-FFF2-40B4-BE49-F238E27FC236}">
                <a16:creationId xmlns:a16="http://schemas.microsoft.com/office/drawing/2014/main" id="{3594C68D-0CCF-3320-D4E1-C3E0685908A7}"/>
              </a:ext>
            </a:extLst>
          </p:cNvPr>
          <p:cNvSpPr/>
          <p:nvPr/>
        </p:nvSpPr>
        <p:spPr>
          <a:xfrm>
            <a:off x="1700546" y="3046102"/>
            <a:ext cx="1850728" cy="1151738"/>
          </a:xfrm>
          <a:prstGeom prst="round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b="1" dirty="0">
              <a:latin typeface="微軟正黑體" panose="020B0604030504040204" pitchFamily="34" charset="-120"/>
              <a:ea typeface="微軟正黑體" panose="020B0604030504040204" pitchFamily="34" charset="-120"/>
              <a:cs typeface="Open Sans" panose="020B0606030504020204" pitchFamily="34" charset="0"/>
            </a:endParaRPr>
          </a:p>
        </p:txBody>
      </p:sp>
      <p:sp>
        <p:nvSpPr>
          <p:cNvPr id="12" name="圓角矩形 47">
            <a:extLst>
              <a:ext uri="{FF2B5EF4-FFF2-40B4-BE49-F238E27FC236}">
                <a16:creationId xmlns:a16="http://schemas.microsoft.com/office/drawing/2014/main" id="{33DEB168-DE5B-702E-F998-8DB2FD796D0F}"/>
              </a:ext>
            </a:extLst>
          </p:cNvPr>
          <p:cNvSpPr/>
          <p:nvPr/>
        </p:nvSpPr>
        <p:spPr>
          <a:xfrm>
            <a:off x="8286957" y="2463992"/>
            <a:ext cx="703135" cy="357790"/>
          </a:xfrm>
          <a:prstGeom prst="round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b="1" dirty="0">
              <a:latin typeface="微軟正黑體" panose="020B0604030504040204" pitchFamily="34" charset="-120"/>
              <a:ea typeface="微軟正黑體" panose="020B0604030504040204" pitchFamily="34" charset="-120"/>
              <a:cs typeface="Open Sans" panose="020B0606030504020204" pitchFamily="34" charset="0"/>
            </a:endParaRPr>
          </a:p>
        </p:txBody>
      </p:sp>
      <p:sp>
        <p:nvSpPr>
          <p:cNvPr id="6" name="圓角矩形 47">
            <a:extLst>
              <a:ext uri="{FF2B5EF4-FFF2-40B4-BE49-F238E27FC236}">
                <a16:creationId xmlns:a16="http://schemas.microsoft.com/office/drawing/2014/main" id="{4F316713-052F-8749-C1EC-FDEEBE168D53}"/>
              </a:ext>
            </a:extLst>
          </p:cNvPr>
          <p:cNvSpPr/>
          <p:nvPr/>
        </p:nvSpPr>
        <p:spPr>
          <a:xfrm>
            <a:off x="24579" y="2970163"/>
            <a:ext cx="1046198" cy="255047"/>
          </a:xfrm>
          <a:prstGeom prst="round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b="1" dirty="0">
              <a:latin typeface="微軟正黑體" panose="020B0604030504040204" pitchFamily="34" charset="-120"/>
              <a:ea typeface="微軟正黑體" panose="020B0604030504040204" pitchFamily="34" charset="-120"/>
              <a:cs typeface="Open Sans" panose="020B0606030504020204" pitchFamily="34" charset="0"/>
            </a:endParaRPr>
          </a:p>
        </p:txBody>
      </p:sp>
      <p:grpSp>
        <p:nvGrpSpPr>
          <p:cNvPr id="8" name="Group 5">
            <a:extLst>
              <a:ext uri="{FF2B5EF4-FFF2-40B4-BE49-F238E27FC236}">
                <a16:creationId xmlns:a16="http://schemas.microsoft.com/office/drawing/2014/main" id="{E840CF80-FBE8-8070-94D7-9224A1C6F5E5}"/>
              </a:ext>
            </a:extLst>
          </p:cNvPr>
          <p:cNvGrpSpPr/>
          <p:nvPr/>
        </p:nvGrpSpPr>
        <p:grpSpPr>
          <a:xfrm>
            <a:off x="3537270" y="2732013"/>
            <a:ext cx="357790" cy="357790"/>
            <a:chOff x="5061629" y="1546310"/>
            <a:chExt cx="357790" cy="357790"/>
          </a:xfrm>
          <a:solidFill>
            <a:srgbClr val="FF6600"/>
          </a:solidFill>
        </p:grpSpPr>
        <p:sp>
          <p:nvSpPr>
            <p:cNvPr id="9" name="Oval 27">
              <a:extLst>
                <a:ext uri="{FF2B5EF4-FFF2-40B4-BE49-F238E27FC236}">
                  <a16:creationId xmlns:a16="http://schemas.microsoft.com/office/drawing/2014/main" id="{13343A6D-0090-B284-11FE-2199CECBBF72}"/>
                </a:ext>
              </a:extLst>
            </p:cNvPr>
            <p:cNvSpPr/>
            <p:nvPr/>
          </p:nvSpPr>
          <p:spPr>
            <a:xfrm>
              <a:off x="5061629" y="1546310"/>
              <a:ext cx="357790" cy="35779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JhengHei" panose="020B0604030504040204" pitchFamily="34" charset="-120"/>
                <a:ea typeface="Microsoft JhengHei" panose="020B0604030504040204" pitchFamily="34" charset="-120"/>
              </a:endParaRPr>
            </a:p>
          </p:txBody>
        </p:sp>
        <p:sp>
          <p:nvSpPr>
            <p:cNvPr id="10" name="TextBox 31">
              <a:extLst>
                <a:ext uri="{FF2B5EF4-FFF2-40B4-BE49-F238E27FC236}">
                  <a16:creationId xmlns:a16="http://schemas.microsoft.com/office/drawing/2014/main" id="{D77270BC-8E43-DDF5-0E26-A71131D40850}"/>
                </a:ext>
              </a:extLst>
            </p:cNvPr>
            <p:cNvSpPr txBox="1"/>
            <p:nvPr/>
          </p:nvSpPr>
          <p:spPr>
            <a:xfrm>
              <a:off x="5096929" y="1627065"/>
              <a:ext cx="280805" cy="183663"/>
            </a:xfrm>
            <a:prstGeom prst="rect">
              <a:avLst/>
            </a:prstGeom>
            <a:grpFill/>
          </p:spPr>
          <p:txBody>
            <a:bodyPr wrap="square" lIns="0" tIns="0" rIns="0" bIns="0" rtlCol="0">
              <a:spAutoFit/>
            </a:bodyPr>
            <a:lstStyle/>
            <a:p>
              <a:pPr algn="ctr"/>
              <a:r>
                <a:rPr lang="en-US" sz="1200" b="1" cap="all" spc="20" dirty="0">
                  <a:solidFill>
                    <a:schemeClr val="bg1"/>
                  </a:solidFill>
                  <a:latin typeface="Microsoft JhengHei" panose="020B0604030504040204" pitchFamily="34" charset="-120"/>
                  <a:ea typeface="Microsoft JhengHei" panose="020B0604030504040204" pitchFamily="34" charset="-120"/>
                </a:rPr>
                <a:t>02</a:t>
              </a:r>
            </a:p>
          </p:txBody>
        </p:sp>
      </p:grpSp>
      <p:grpSp>
        <p:nvGrpSpPr>
          <p:cNvPr id="11" name="Group 5">
            <a:extLst>
              <a:ext uri="{FF2B5EF4-FFF2-40B4-BE49-F238E27FC236}">
                <a16:creationId xmlns:a16="http://schemas.microsoft.com/office/drawing/2014/main" id="{B5F1558A-2D9D-B9A7-EDEB-694295E5883D}"/>
              </a:ext>
            </a:extLst>
          </p:cNvPr>
          <p:cNvGrpSpPr/>
          <p:nvPr/>
        </p:nvGrpSpPr>
        <p:grpSpPr>
          <a:xfrm>
            <a:off x="789981" y="2571750"/>
            <a:ext cx="357790" cy="357790"/>
            <a:chOff x="5061629" y="1546310"/>
            <a:chExt cx="357790" cy="357790"/>
          </a:xfrm>
          <a:solidFill>
            <a:srgbClr val="FF6600"/>
          </a:solidFill>
        </p:grpSpPr>
        <p:sp>
          <p:nvSpPr>
            <p:cNvPr id="13" name="Oval 27">
              <a:extLst>
                <a:ext uri="{FF2B5EF4-FFF2-40B4-BE49-F238E27FC236}">
                  <a16:creationId xmlns:a16="http://schemas.microsoft.com/office/drawing/2014/main" id="{627D8CF9-D64F-2AD7-AAB3-31C9C40AB27C}"/>
                </a:ext>
              </a:extLst>
            </p:cNvPr>
            <p:cNvSpPr/>
            <p:nvPr/>
          </p:nvSpPr>
          <p:spPr>
            <a:xfrm>
              <a:off x="5061629" y="1546310"/>
              <a:ext cx="357790" cy="35779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JhengHei" panose="020B0604030504040204" pitchFamily="34" charset="-120"/>
                <a:ea typeface="Microsoft JhengHei" panose="020B0604030504040204" pitchFamily="34" charset="-120"/>
              </a:endParaRPr>
            </a:p>
          </p:txBody>
        </p:sp>
        <p:sp>
          <p:nvSpPr>
            <p:cNvPr id="14" name="TextBox 31">
              <a:extLst>
                <a:ext uri="{FF2B5EF4-FFF2-40B4-BE49-F238E27FC236}">
                  <a16:creationId xmlns:a16="http://schemas.microsoft.com/office/drawing/2014/main" id="{A0147175-2C78-E1C4-6697-9A5968EDFE35}"/>
                </a:ext>
              </a:extLst>
            </p:cNvPr>
            <p:cNvSpPr txBox="1"/>
            <p:nvPr/>
          </p:nvSpPr>
          <p:spPr>
            <a:xfrm>
              <a:off x="5096929" y="1627065"/>
              <a:ext cx="280805" cy="183663"/>
            </a:xfrm>
            <a:prstGeom prst="rect">
              <a:avLst/>
            </a:prstGeom>
            <a:grpFill/>
          </p:spPr>
          <p:txBody>
            <a:bodyPr wrap="square" lIns="0" tIns="0" rIns="0" bIns="0" rtlCol="0">
              <a:spAutoFit/>
            </a:bodyPr>
            <a:lstStyle/>
            <a:p>
              <a:pPr algn="ctr"/>
              <a:r>
                <a:rPr lang="en-US" sz="1200" b="1" cap="all" spc="20" dirty="0">
                  <a:solidFill>
                    <a:schemeClr val="bg1"/>
                  </a:solidFill>
                  <a:latin typeface="Microsoft JhengHei" panose="020B0604030504040204" pitchFamily="34" charset="-120"/>
                  <a:ea typeface="Microsoft JhengHei" panose="020B0604030504040204" pitchFamily="34" charset="-120"/>
                </a:rPr>
                <a:t>0</a:t>
              </a:r>
              <a:r>
                <a:rPr lang="en-US" altLang="zh-TW" sz="1200" b="1" cap="all" spc="20" dirty="0">
                  <a:solidFill>
                    <a:schemeClr val="bg1"/>
                  </a:solidFill>
                  <a:latin typeface="Microsoft JhengHei" panose="020B0604030504040204" pitchFamily="34" charset="-120"/>
                  <a:ea typeface="Microsoft JhengHei" panose="020B0604030504040204" pitchFamily="34" charset="-120"/>
                </a:rPr>
                <a:t>1</a:t>
              </a:r>
              <a:endParaRPr lang="en-US" sz="1200" b="1" cap="all" spc="20" dirty="0">
                <a:solidFill>
                  <a:schemeClr val="bg1"/>
                </a:solidFill>
                <a:latin typeface="Microsoft JhengHei" panose="020B0604030504040204" pitchFamily="34" charset="-120"/>
                <a:ea typeface="Microsoft JhengHei" panose="020B0604030504040204" pitchFamily="34" charset="-120"/>
              </a:endParaRPr>
            </a:p>
          </p:txBody>
        </p:sp>
      </p:grpSp>
      <p:grpSp>
        <p:nvGrpSpPr>
          <p:cNvPr id="15" name="Group 5">
            <a:extLst>
              <a:ext uri="{FF2B5EF4-FFF2-40B4-BE49-F238E27FC236}">
                <a16:creationId xmlns:a16="http://schemas.microsoft.com/office/drawing/2014/main" id="{F63DAD94-F7F6-7664-3201-947126967047}"/>
              </a:ext>
            </a:extLst>
          </p:cNvPr>
          <p:cNvGrpSpPr/>
          <p:nvPr/>
        </p:nvGrpSpPr>
        <p:grpSpPr>
          <a:xfrm>
            <a:off x="7859019" y="2463992"/>
            <a:ext cx="357790" cy="357790"/>
            <a:chOff x="5061629" y="1546310"/>
            <a:chExt cx="357790" cy="357790"/>
          </a:xfrm>
          <a:solidFill>
            <a:srgbClr val="FF6600"/>
          </a:solidFill>
        </p:grpSpPr>
        <p:sp>
          <p:nvSpPr>
            <p:cNvPr id="16" name="Oval 27">
              <a:extLst>
                <a:ext uri="{FF2B5EF4-FFF2-40B4-BE49-F238E27FC236}">
                  <a16:creationId xmlns:a16="http://schemas.microsoft.com/office/drawing/2014/main" id="{505B464F-C140-A4D5-9FEE-647649B91D3C}"/>
                </a:ext>
              </a:extLst>
            </p:cNvPr>
            <p:cNvSpPr/>
            <p:nvPr/>
          </p:nvSpPr>
          <p:spPr>
            <a:xfrm>
              <a:off x="5061629" y="1546310"/>
              <a:ext cx="357790" cy="35779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JhengHei" panose="020B0604030504040204" pitchFamily="34" charset="-120"/>
                <a:ea typeface="Microsoft JhengHei" panose="020B0604030504040204" pitchFamily="34" charset="-120"/>
              </a:endParaRPr>
            </a:p>
          </p:txBody>
        </p:sp>
        <p:sp>
          <p:nvSpPr>
            <p:cNvPr id="17" name="TextBox 31">
              <a:extLst>
                <a:ext uri="{FF2B5EF4-FFF2-40B4-BE49-F238E27FC236}">
                  <a16:creationId xmlns:a16="http://schemas.microsoft.com/office/drawing/2014/main" id="{A113F3BD-511F-601E-53B4-3C416401866A}"/>
                </a:ext>
              </a:extLst>
            </p:cNvPr>
            <p:cNvSpPr txBox="1"/>
            <p:nvPr/>
          </p:nvSpPr>
          <p:spPr>
            <a:xfrm>
              <a:off x="5096929" y="1627065"/>
              <a:ext cx="280805" cy="183663"/>
            </a:xfrm>
            <a:prstGeom prst="rect">
              <a:avLst/>
            </a:prstGeom>
            <a:grpFill/>
          </p:spPr>
          <p:txBody>
            <a:bodyPr wrap="square" lIns="0" tIns="0" rIns="0" bIns="0" rtlCol="0">
              <a:spAutoFit/>
            </a:bodyPr>
            <a:lstStyle/>
            <a:p>
              <a:pPr algn="ctr"/>
              <a:r>
                <a:rPr lang="en-US" altLang="zh-TW" sz="1200" b="1" cap="all" spc="20" dirty="0">
                  <a:solidFill>
                    <a:schemeClr val="bg1"/>
                  </a:solidFill>
                  <a:latin typeface="Microsoft JhengHei" panose="020B0604030504040204" pitchFamily="34" charset="-120"/>
                  <a:ea typeface="Microsoft JhengHei" panose="020B0604030504040204" pitchFamily="34" charset="-120"/>
                </a:rPr>
                <a:t>03</a:t>
              </a:r>
              <a:endParaRPr lang="en-US" sz="1200" b="1" cap="all" spc="20" dirty="0">
                <a:solidFill>
                  <a:schemeClr val="bg1"/>
                </a:solidFill>
                <a:latin typeface="Microsoft JhengHei" panose="020B0604030504040204" pitchFamily="34" charset="-120"/>
                <a:ea typeface="Microsoft JhengHei" panose="020B0604030504040204" pitchFamily="34" charset="-120"/>
              </a:endParaRPr>
            </a:p>
          </p:txBody>
        </p:sp>
      </p:grpSp>
    </p:spTree>
    <p:extLst>
      <p:ext uri="{BB962C8B-B14F-4D97-AF65-F5344CB8AC3E}">
        <p14:creationId xmlns:p14="http://schemas.microsoft.com/office/powerpoint/2010/main" val="52667759"/>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5631C209-4F56-C7F6-F962-D0C23ED89B26}"/>
              </a:ext>
            </a:extLst>
          </p:cNvPr>
          <p:cNvPicPr>
            <a:picLocks noChangeAspect="1"/>
          </p:cNvPicPr>
          <p:nvPr/>
        </p:nvPicPr>
        <p:blipFill>
          <a:blip r:embed="rId2"/>
          <a:stretch>
            <a:fillRect/>
          </a:stretch>
        </p:blipFill>
        <p:spPr>
          <a:xfrm>
            <a:off x="94051" y="855195"/>
            <a:ext cx="8955897" cy="3773130"/>
          </a:xfrm>
          <a:prstGeom prst="rect">
            <a:avLst/>
          </a:prstGeom>
        </p:spPr>
      </p:pic>
      <p:sp>
        <p:nvSpPr>
          <p:cNvPr id="2" name="文字版面配置區 1"/>
          <p:cNvSpPr>
            <a:spLocks noGrp="1"/>
          </p:cNvSpPr>
          <p:nvPr>
            <p:ph type="body" sz="quarter" idx="10"/>
          </p:nvPr>
        </p:nvSpPr>
        <p:spPr/>
        <p:txBody>
          <a:bodyPr lIns="0" tIns="0" rIns="0" bIns="0"/>
          <a:lstStyle/>
          <a:p>
            <a:r>
              <a:rPr lang="en-US" altLang="zh-TW" sz="2400" dirty="0"/>
              <a:t>3.</a:t>
            </a:r>
            <a:r>
              <a:rPr lang="zh-TW" altLang="en-US" sz="2400" dirty="0"/>
              <a:t>已通過促進區</a:t>
            </a:r>
            <a:r>
              <a:rPr lang="en-US" altLang="zh-TW" sz="2400" dirty="0"/>
              <a:t>-</a:t>
            </a:r>
            <a:r>
              <a:rPr lang="zh-TW" altLang="en-US" sz="2400" dirty="0"/>
              <a:t>檢視畫面</a:t>
            </a:r>
          </a:p>
          <a:p>
            <a:endParaRPr lang="zh-TW" altLang="en-US" sz="2400" dirty="0"/>
          </a:p>
          <a:p>
            <a:endParaRPr lang="zh-TW" altLang="en-US" sz="2400" dirty="0"/>
          </a:p>
        </p:txBody>
      </p:sp>
    </p:spTree>
    <p:extLst>
      <p:ext uri="{BB962C8B-B14F-4D97-AF65-F5344CB8AC3E}">
        <p14:creationId xmlns:p14="http://schemas.microsoft.com/office/powerpoint/2010/main" val="4227211845"/>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文字版面配置區 1"/>
          <p:cNvSpPr>
            <a:spLocks noGrp="1"/>
          </p:cNvSpPr>
          <p:nvPr>
            <p:ph type="body" sz="quarter" idx="10"/>
          </p:nvPr>
        </p:nvSpPr>
        <p:spPr/>
        <p:txBody>
          <a:bodyPr lIns="0" tIns="0" rIns="0" bIns="0"/>
          <a:lstStyle/>
          <a:p>
            <a:r>
              <a:rPr lang="en-US" altLang="zh-TW" sz="2400" dirty="0"/>
              <a:t>3.</a:t>
            </a:r>
            <a:r>
              <a:rPr lang="zh-TW" altLang="en-US" sz="2400" dirty="0"/>
              <a:t>已通過促進區</a:t>
            </a:r>
            <a:r>
              <a:rPr lang="en-US" altLang="zh-TW" sz="2400" dirty="0"/>
              <a:t>-</a:t>
            </a:r>
            <a:r>
              <a:rPr lang="zh-TW" altLang="en-US" sz="2400" dirty="0"/>
              <a:t>檢視畫面</a:t>
            </a:r>
          </a:p>
          <a:p>
            <a:endParaRPr lang="zh-TW" altLang="en-US" sz="2400" dirty="0"/>
          </a:p>
        </p:txBody>
      </p:sp>
      <p:pic>
        <p:nvPicPr>
          <p:cNvPr id="4" name="圖片 3">
            <a:extLst>
              <a:ext uri="{FF2B5EF4-FFF2-40B4-BE49-F238E27FC236}">
                <a16:creationId xmlns:a16="http://schemas.microsoft.com/office/drawing/2014/main" id="{D9C97A6D-04A7-8B53-8240-741D6E3430A0}"/>
              </a:ext>
            </a:extLst>
          </p:cNvPr>
          <p:cNvPicPr>
            <a:picLocks noChangeAspect="1"/>
          </p:cNvPicPr>
          <p:nvPr/>
        </p:nvPicPr>
        <p:blipFill>
          <a:blip r:embed="rId2"/>
          <a:stretch>
            <a:fillRect/>
          </a:stretch>
        </p:blipFill>
        <p:spPr>
          <a:xfrm>
            <a:off x="0" y="885993"/>
            <a:ext cx="9144000" cy="3807611"/>
          </a:xfrm>
          <a:prstGeom prst="rect">
            <a:avLst/>
          </a:prstGeom>
        </p:spPr>
      </p:pic>
    </p:spTree>
    <p:extLst>
      <p:ext uri="{BB962C8B-B14F-4D97-AF65-F5344CB8AC3E}">
        <p14:creationId xmlns:p14="http://schemas.microsoft.com/office/powerpoint/2010/main" val="2796315879"/>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3" name="圖片 42">
            <a:extLst>
              <a:ext uri="{FF2B5EF4-FFF2-40B4-BE49-F238E27FC236}">
                <a16:creationId xmlns:a16="http://schemas.microsoft.com/office/drawing/2014/main" id="{E444460F-DDD6-CEDA-D8EF-39F11276BB48}"/>
              </a:ext>
            </a:extLst>
          </p:cNvPr>
          <p:cNvPicPr>
            <a:picLocks noChangeAspect="1"/>
          </p:cNvPicPr>
          <p:nvPr/>
        </p:nvPicPr>
        <p:blipFill>
          <a:blip r:embed="rId2"/>
          <a:stretch>
            <a:fillRect/>
          </a:stretch>
        </p:blipFill>
        <p:spPr>
          <a:xfrm>
            <a:off x="1387469" y="1998828"/>
            <a:ext cx="7547650" cy="2875099"/>
          </a:xfrm>
          <a:prstGeom prst="rect">
            <a:avLst/>
          </a:prstGeom>
        </p:spPr>
      </p:pic>
      <p:sp>
        <p:nvSpPr>
          <p:cNvPr id="2" name="文字版面配置區 1"/>
          <p:cNvSpPr>
            <a:spLocks noGrp="1"/>
          </p:cNvSpPr>
          <p:nvPr>
            <p:ph type="body" sz="quarter" idx="10"/>
          </p:nvPr>
        </p:nvSpPr>
        <p:spPr>
          <a:xfrm>
            <a:off x="595313" y="269573"/>
            <a:ext cx="7953374" cy="383260"/>
          </a:xfrm>
        </p:spPr>
        <p:txBody>
          <a:bodyPr lIns="0" tIns="0" rIns="0" bIns="0"/>
          <a:lstStyle/>
          <a:p>
            <a:r>
              <a:rPr lang="en-US" altLang="zh-TW" sz="2400" dirty="0"/>
              <a:t>3.</a:t>
            </a:r>
            <a:r>
              <a:rPr lang="zh-TW" altLang="en-US" sz="2400" dirty="0"/>
              <a:t>已通過促進區</a:t>
            </a:r>
            <a:r>
              <a:rPr lang="en-US" altLang="zh-TW" sz="2400" dirty="0"/>
              <a:t>-</a:t>
            </a:r>
            <a:r>
              <a:rPr lang="zh-TW" altLang="en-US" sz="2400" dirty="0"/>
              <a:t>查詢功能</a:t>
            </a:r>
          </a:p>
          <a:p>
            <a:endParaRPr lang="zh-TW" altLang="en-US" sz="2400" dirty="0"/>
          </a:p>
        </p:txBody>
      </p:sp>
      <p:sp>
        <p:nvSpPr>
          <p:cNvPr id="5" name="圓角矩形 3">
            <a:extLst>
              <a:ext uri="{FF2B5EF4-FFF2-40B4-BE49-F238E27FC236}">
                <a16:creationId xmlns:a16="http://schemas.microsoft.com/office/drawing/2014/main" id="{F57109A3-F3C3-6570-4D48-2214729C7CCB}"/>
              </a:ext>
            </a:extLst>
          </p:cNvPr>
          <p:cNvSpPr/>
          <p:nvPr/>
        </p:nvSpPr>
        <p:spPr>
          <a:xfrm>
            <a:off x="761999" y="952401"/>
            <a:ext cx="8267701" cy="746859"/>
          </a:xfrm>
          <a:prstGeom prst="roundRect">
            <a:avLst/>
          </a:prstGeom>
          <a:noFill/>
          <a:ln w="28575">
            <a:solidFill>
              <a:srgbClr val="CD93A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b="1" dirty="0">
              <a:latin typeface="微軟正黑體" panose="020B0604030504040204" pitchFamily="34" charset="-120"/>
              <a:ea typeface="微軟正黑體" panose="020B0604030504040204" pitchFamily="34" charset="-120"/>
              <a:cs typeface="Open Sans" panose="020B0606030504020204" pitchFamily="34" charset="0"/>
            </a:endParaRPr>
          </a:p>
        </p:txBody>
      </p:sp>
      <p:sp>
        <p:nvSpPr>
          <p:cNvPr id="6" name="圓角矩形 8">
            <a:extLst>
              <a:ext uri="{FF2B5EF4-FFF2-40B4-BE49-F238E27FC236}">
                <a16:creationId xmlns:a16="http://schemas.microsoft.com/office/drawing/2014/main" id="{444E8F11-9339-93DC-D517-DAB7342A39EE}"/>
              </a:ext>
            </a:extLst>
          </p:cNvPr>
          <p:cNvSpPr/>
          <p:nvPr/>
        </p:nvSpPr>
        <p:spPr>
          <a:xfrm>
            <a:off x="310651" y="1103650"/>
            <a:ext cx="1076818" cy="379314"/>
          </a:xfrm>
          <a:prstGeom prst="roundRect">
            <a:avLst/>
          </a:prstGeom>
          <a:solidFill>
            <a:srgbClr val="CD93A5"/>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1600" b="1" dirty="0">
                <a:latin typeface="微軟正黑體" panose="020B0604030504040204" pitchFamily="34" charset="-120"/>
                <a:ea typeface="微軟正黑體" panose="020B0604030504040204" pitchFamily="34" charset="-120"/>
              </a:rPr>
              <a:t>情境說明</a:t>
            </a:r>
          </a:p>
        </p:txBody>
      </p:sp>
      <p:sp>
        <p:nvSpPr>
          <p:cNvPr id="33" name="矩形 32">
            <a:extLst>
              <a:ext uri="{FF2B5EF4-FFF2-40B4-BE49-F238E27FC236}">
                <a16:creationId xmlns:a16="http://schemas.microsoft.com/office/drawing/2014/main" id="{867C5A55-A7FE-3896-1EEC-2E43DA3D3942}"/>
              </a:ext>
            </a:extLst>
          </p:cNvPr>
          <p:cNvSpPr/>
          <p:nvPr/>
        </p:nvSpPr>
        <p:spPr>
          <a:xfrm>
            <a:off x="1604456" y="1175187"/>
            <a:ext cx="5997659" cy="307777"/>
          </a:xfrm>
          <a:prstGeom prst="rect">
            <a:avLst/>
          </a:prstGeom>
          <a:noFill/>
        </p:spPr>
        <p:txBody>
          <a:bodyPr wrap="square">
            <a:spAutoFit/>
          </a:bodyPr>
          <a:lstStyle/>
          <a:p>
            <a:r>
              <a:rPr lang="zh-TW" altLang="en-US" sz="1400" b="1" dirty="0">
                <a:solidFill>
                  <a:schemeClr val="tx2">
                    <a:lumMod val="50000"/>
                    <a:lumOff val="50000"/>
                  </a:schemeClr>
                </a:solidFill>
                <a:latin typeface="微軟正黑體" panose="020B0604030504040204" pitchFamily="34" charset="-120"/>
                <a:ea typeface="微軟正黑體" panose="020B0604030504040204" pitchFamily="34" charset="-120"/>
              </a:rPr>
              <a:t>如何查詢農產品經營者是否有在某促進區內</a:t>
            </a:r>
            <a:endParaRPr lang="zh-TW" altLang="en-US" sz="1200" b="1" dirty="0"/>
          </a:p>
        </p:txBody>
      </p:sp>
      <p:sp>
        <p:nvSpPr>
          <p:cNvPr id="37" name="圓角矩形 13">
            <a:extLst>
              <a:ext uri="{FF2B5EF4-FFF2-40B4-BE49-F238E27FC236}">
                <a16:creationId xmlns:a16="http://schemas.microsoft.com/office/drawing/2014/main" id="{7EFE64A6-8802-26DE-5870-1240D7CA3206}"/>
              </a:ext>
            </a:extLst>
          </p:cNvPr>
          <p:cNvSpPr/>
          <p:nvPr/>
        </p:nvSpPr>
        <p:spPr>
          <a:xfrm>
            <a:off x="678180" y="1850509"/>
            <a:ext cx="8351520" cy="3182235"/>
          </a:xfrm>
          <a:prstGeom prst="roundRect">
            <a:avLst>
              <a:gd name="adj" fmla="val 6832"/>
            </a:avLst>
          </a:prstGeom>
          <a:noFill/>
          <a:ln w="28575">
            <a:solidFill>
              <a:srgbClr val="7DD1A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b="1" dirty="0">
              <a:latin typeface="微軟正黑體" panose="020B0604030504040204" pitchFamily="34" charset="-120"/>
              <a:ea typeface="微軟正黑體" panose="020B0604030504040204" pitchFamily="34" charset="-120"/>
              <a:cs typeface="Open Sans" panose="020B0606030504020204" pitchFamily="34" charset="0"/>
            </a:endParaRPr>
          </a:p>
        </p:txBody>
      </p:sp>
      <p:sp>
        <p:nvSpPr>
          <p:cNvPr id="38" name="圓角矩形 14">
            <a:extLst>
              <a:ext uri="{FF2B5EF4-FFF2-40B4-BE49-F238E27FC236}">
                <a16:creationId xmlns:a16="http://schemas.microsoft.com/office/drawing/2014/main" id="{C648B7E7-2F56-89AC-BA99-E4E59784A012}"/>
              </a:ext>
            </a:extLst>
          </p:cNvPr>
          <p:cNvSpPr/>
          <p:nvPr/>
        </p:nvSpPr>
        <p:spPr>
          <a:xfrm>
            <a:off x="310651" y="1960420"/>
            <a:ext cx="1076818" cy="379314"/>
          </a:xfrm>
          <a:prstGeom prst="roundRect">
            <a:avLst/>
          </a:prstGeom>
          <a:solidFill>
            <a:srgbClr val="7DD1A3"/>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1600" b="1" dirty="0">
                <a:latin typeface="微軟正黑體" panose="020B0604030504040204" pitchFamily="34" charset="-120"/>
                <a:ea typeface="微軟正黑體" panose="020B0604030504040204" pitchFamily="34" charset="-120"/>
              </a:rPr>
              <a:t>操作說明</a:t>
            </a:r>
          </a:p>
        </p:txBody>
      </p:sp>
      <p:grpSp>
        <p:nvGrpSpPr>
          <p:cNvPr id="39" name="Group 5">
            <a:extLst>
              <a:ext uri="{FF2B5EF4-FFF2-40B4-BE49-F238E27FC236}">
                <a16:creationId xmlns:a16="http://schemas.microsoft.com/office/drawing/2014/main" id="{B60A6465-2CB2-6C88-794A-66D201F39F39}"/>
              </a:ext>
            </a:extLst>
          </p:cNvPr>
          <p:cNvGrpSpPr/>
          <p:nvPr/>
        </p:nvGrpSpPr>
        <p:grpSpPr>
          <a:xfrm>
            <a:off x="4214210" y="2205124"/>
            <a:ext cx="357790" cy="357790"/>
            <a:chOff x="5061629" y="1546310"/>
            <a:chExt cx="357790" cy="357790"/>
          </a:xfrm>
          <a:solidFill>
            <a:srgbClr val="FF6600"/>
          </a:solidFill>
        </p:grpSpPr>
        <p:sp>
          <p:nvSpPr>
            <p:cNvPr id="40" name="Oval 27">
              <a:extLst>
                <a:ext uri="{FF2B5EF4-FFF2-40B4-BE49-F238E27FC236}">
                  <a16:creationId xmlns:a16="http://schemas.microsoft.com/office/drawing/2014/main" id="{DE9468AC-FBFA-9224-89A0-CA5BC8156375}"/>
                </a:ext>
              </a:extLst>
            </p:cNvPr>
            <p:cNvSpPr/>
            <p:nvPr/>
          </p:nvSpPr>
          <p:spPr>
            <a:xfrm>
              <a:off x="5061629" y="1546310"/>
              <a:ext cx="357790" cy="35779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JhengHei" panose="020B0604030504040204" pitchFamily="34" charset="-120"/>
                <a:ea typeface="Microsoft JhengHei" panose="020B0604030504040204" pitchFamily="34" charset="-120"/>
              </a:endParaRPr>
            </a:p>
          </p:txBody>
        </p:sp>
        <p:sp>
          <p:nvSpPr>
            <p:cNvPr id="41" name="TextBox 31">
              <a:extLst>
                <a:ext uri="{FF2B5EF4-FFF2-40B4-BE49-F238E27FC236}">
                  <a16:creationId xmlns:a16="http://schemas.microsoft.com/office/drawing/2014/main" id="{C942269F-133D-27ED-E2E3-09A2EC65C25B}"/>
                </a:ext>
              </a:extLst>
            </p:cNvPr>
            <p:cNvSpPr txBox="1"/>
            <p:nvPr/>
          </p:nvSpPr>
          <p:spPr>
            <a:xfrm>
              <a:off x="5096929" y="1627065"/>
              <a:ext cx="280805" cy="183663"/>
            </a:xfrm>
            <a:prstGeom prst="rect">
              <a:avLst/>
            </a:prstGeom>
            <a:grpFill/>
          </p:spPr>
          <p:txBody>
            <a:bodyPr wrap="square" lIns="0" tIns="0" rIns="0" bIns="0" rtlCol="0">
              <a:spAutoFit/>
            </a:bodyPr>
            <a:lstStyle/>
            <a:p>
              <a:pPr algn="ctr"/>
              <a:r>
                <a:rPr lang="en-US" sz="1200" b="1" cap="all" spc="20" dirty="0">
                  <a:solidFill>
                    <a:schemeClr val="bg1"/>
                  </a:solidFill>
                  <a:latin typeface="Microsoft JhengHei" panose="020B0604030504040204" pitchFamily="34" charset="-120"/>
                  <a:ea typeface="Microsoft JhengHei" panose="020B0604030504040204" pitchFamily="34" charset="-120"/>
                </a:rPr>
                <a:t>01</a:t>
              </a:r>
            </a:p>
          </p:txBody>
        </p:sp>
      </p:grpSp>
      <p:sp>
        <p:nvSpPr>
          <p:cNvPr id="44" name="圓角矩形 47">
            <a:extLst>
              <a:ext uri="{FF2B5EF4-FFF2-40B4-BE49-F238E27FC236}">
                <a16:creationId xmlns:a16="http://schemas.microsoft.com/office/drawing/2014/main" id="{F78CC6E7-4198-A8DF-5792-A65A4CA99FF7}"/>
              </a:ext>
            </a:extLst>
          </p:cNvPr>
          <p:cNvSpPr/>
          <p:nvPr/>
        </p:nvSpPr>
        <p:spPr>
          <a:xfrm>
            <a:off x="2105094" y="2542836"/>
            <a:ext cx="2203769" cy="255208"/>
          </a:xfrm>
          <a:prstGeom prst="round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b="1" dirty="0">
              <a:latin typeface="微軟正黑體" panose="020B0604030504040204" pitchFamily="34" charset="-120"/>
              <a:ea typeface="微軟正黑體" panose="020B0604030504040204" pitchFamily="34" charset="-120"/>
              <a:cs typeface="Open Sans" panose="020B0606030504020204" pitchFamily="34" charset="0"/>
            </a:endParaRPr>
          </a:p>
        </p:txBody>
      </p:sp>
      <p:sp>
        <p:nvSpPr>
          <p:cNvPr id="45" name="矩形: 圓角 44">
            <a:extLst>
              <a:ext uri="{FF2B5EF4-FFF2-40B4-BE49-F238E27FC236}">
                <a16:creationId xmlns:a16="http://schemas.microsoft.com/office/drawing/2014/main" id="{BD45245E-1D8D-3348-5510-63BB29A49913}"/>
              </a:ext>
            </a:extLst>
          </p:cNvPr>
          <p:cNvSpPr/>
          <p:nvPr/>
        </p:nvSpPr>
        <p:spPr>
          <a:xfrm>
            <a:off x="3583162" y="2715720"/>
            <a:ext cx="3001936" cy="1083647"/>
          </a:xfrm>
          <a:prstGeom prst="roundRect">
            <a:avLst/>
          </a:prstGeom>
          <a:solidFill>
            <a:schemeClr val="accent2">
              <a:lumMod val="75000"/>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1100" b="1" dirty="0">
                <a:solidFill>
                  <a:schemeClr val="bg1"/>
                </a:solidFill>
                <a:latin typeface="微軟正黑體" panose="020B0604030504040204" pitchFamily="34" charset="-120"/>
                <a:ea typeface="微軟正黑體" panose="020B0604030504040204" pitchFamily="34" charset="-120"/>
                <a:cs typeface="Open Sans" panose="020B0606030504020204" pitchFamily="34" charset="0"/>
              </a:rPr>
              <a:t>1</a:t>
            </a:r>
            <a:r>
              <a:rPr lang="zh-TW" altLang="en-US" sz="1100" b="1" dirty="0">
                <a:solidFill>
                  <a:schemeClr val="bg1"/>
                </a:solidFill>
                <a:latin typeface="微軟正黑體" panose="020B0604030504040204" pitchFamily="34" charset="-120"/>
                <a:ea typeface="微軟正黑體" panose="020B0604030504040204" pitchFamily="34" charset="-120"/>
                <a:cs typeface="Open Sans" panose="020B0606030504020204" pitchFamily="34" charset="0"/>
              </a:rPr>
              <a:t>、下拉選項選擇「農產品經營者名稱」，並於後方輸入框，輸入</a:t>
            </a:r>
            <a:r>
              <a:rPr lang="zh-TW" altLang="en-US" sz="1100" b="1" u="sng" dirty="0">
                <a:solidFill>
                  <a:schemeClr val="bg1"/>
                </a:solidFill>
                <a:latin typeface="微軟正黑體" panose="020B0604030504040204" pitchFamily="34" charset="-120"/>
                <a:ea typeface="微軟正黑體" panose="020B0604030504040204" pitchFamily="34" charset="-120"/>
                <a:cs typeface="Open Sans" panose="020B0606030504020204" pitchFamily="34" charset="0"/>
              </a:rPr>
              <a:t>農產品經營者名稱</a:t>
            </a:r>
            <a:r>
              <a:rPr lang="zh-TW" altLang="en-US" sz="1100" b="1" dirty="0">
                <a:solidFill>
                  <a:schemeClr val="bg1"/>
                </a:solidFill>
                <a:latin typeface="微軟正黑體" panose="020B0604030504040204" pitchFamily="34" charset="-120"/>
                <a:ea typeface="微軟正黑體" panose="020B0604030504040204" pitchFamily="34" charset="-120"/>
                <a:cs typeface="Open Sans" panose="020B0606030504020204" pitchFamily="34" charset="0"/>
              </a:rPr>
              <a:t>，點選</a:t>
            </a:r>
            <a:r>
              <a:rPr lang="zh-TW" altLang="en-US" sz="1100" b="1" u="sng" dirty="0">
                <a:solidFill>
                  <a:schemeClr val="bg1"/>
                </a:solidFill>
                <a:latin typeface="微軟正黑體" panose="020B0604030504040204" pitchFamily="34" charset="-120"/>
                <a:ea typeface="微軟正黑體" panose="020B0604030504040204" pitchFamily="34" charset="-120"/>
                <a:cs typeface="Open Sans" panose="020B0606030504020204" pitchFamily="34" charset="0"/>
              </a:rPr>
              <a:t>查詢</a:t>
            </a:r>
            <a:r>
              <a:rPr lang="zh-TW" altLang="en-US" sz="1100" b="1" dirty="0">
                <a:solidFill>
                  <a:schemeClr val="bg1"/>
                </a:solidFill>
                <a:latin typeface="微軟正黑體" panose="020B0604030504040204" pitchFamily="34" charset="-120"/>
                <a:ea typeface="微軟正黑體" panose="020B0604030504040204" pitchFamily="34" charset="-120"/>
                <a:cs typeface="Open Sans" panose="020B0606030504020204" pitchFamily="34" charset="0"/>
              </a:rPr>
              <a:t>按鈕。</a:t>
            </a:r>
            <a:endParaRPr lang="en-US" altLang="zh-TW" sz="1100" b="1" dirty="0">
              <a:solidFill>
                <a:schemeClr val="bg1"/>
              </a:solidFill>
              <a:latin typeface="微軟正黑體" panose="020B0604030504040204" pitchFamily="34" charset="-120"/>
              <a:ea typeface="微軟正黑體" panose="020B0604030504040204" pitchFamily="34" charset="-120"/>
              <a:cs typeface="Open Sans" panose="020B0606030504020204" pitchFamily="34" charset="0"/>
            </a:endParaRPr>
          </a:p>
          <a:p>
            <a:r>
              <a:rPr lang="en-US" altLang="zh-TW" sz="1100" b="1" dirty="0">
                <a:solidFill>
                  <a:schemeClr val="bg1"/>
                </a:solidFill>
                <a:latin typeface="微軟正黑體" panose="020B0604030504040204" pitchFamily="34" charset="-120"/>
                <a:ea typeface="微軟正黑體" panose="020B0604030504040204" pitchFamily="34" charset="-120"/>
                <a:cs typeface="Open Sans" panose="020B0606030504020204" pitchFamily="34" charset="0"/>
              </a:rPr>
              <a:t>2</a:t>
            </a:r>
            <a:r>
              <a:rPr lang="zh-TW" altLang="en-US" sz="1100" b="1" dirty="0">
                <a:solidFill>
                  <a:schemeClr val="bg1"/>
                </a:solidFill>
                <a:latin typeface="微軟正黑體" panose="020B0604030504040204" pitchFamily="34" charset="-120"/>
                <a:ea typeface="微軟正黑體" panose="020B0604030504040204" pitchFamily="34" charset="-120"/>
                <a:cs typeface="Open Sans" panose="020B0606030504020204" pitchFamily="34" charset="0"/>
              </a:rPr>
              <a:t>、列表顯示的促進區，即表示該農產品經營者之土地有位於列表上的促進區內。</a:t>
            </a:r>
          </a:p>
        </p:txBody>
      </p:sp>
    </p:spTree>
    <p:extLst>
      <p:ext uri="{BB962C8B-B14F-4D97-AF65-F5344CB8AC3E}">
        <p14:creationId xmlns:p14="http://schemas.microsoft.com/office/powerpoint/2010/main" val="486205834"/>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文字版面配置區 1"/>
          <p:cNvSpPr>
            <a:spLocks noGrp="1"/>
          </p:cNvSpPr>
          <p:nvPr>
            <p:ph type="body" sz="quarter" idx="10"/>
          </p:nvPr>
        </p:nvSpPr>
        <p:spPr>
          <a:xfrm>
            <a:off x="595313" y="269573"/>
            <a:ext cx="7953374" cy="383260"/>
          </a:xfrm>
        </p:spPr>
        <p:txBody>
          <a:bodyPr lIns="0" tIns="0" rIns="0" bIns="0"/>
          <a:lstStyle/>
          <a:p>
            <a:r>
              <a:rPr lang="en-US" altLang="zh-TW" sz="2400" dirty="0"/>
              <a:t>4.</a:t>
            </a:r>
            <a:r>
              <a:rPr lang="zh-TW" altLang="en-US" sz="2400" dirty="0"/>
              <a:t>前台</a:t>
            </a:r>
            <a:r>
              <a:rPr lang="en-US" altLang="zh-TW" sz="2400" dirty="0"/>
              <a:t>-</a:t>
            </a:r>
            <a:r>
              <a:rPr lang="zh-TW" altLang="en-US" sz="2400" dirty="0"/>
              <a:t>促進區土地查詢畫面</a:t>
            </a:r>
          </a:p>
          <a:p>
            <a:endParaRPr lang="zh-TW" altLang="en-US" sz="2400" dirty="0"/>
          </a:p>
        </p:txBody>
      </p:sp>
      <p:sp>
        <p:nvSpPr>
          <p:cNvPr id="5" name="圓角矩形 3">
            <a:extLst>
              <a:ext uri="{FF2B5EF4-FFF2-40B4-BE49-F238E27FC236}">
                <a16:creationId xmlns:a16="http://schemas.microsoft.com/office/drawing/2014/main" id="{F57109A3-F3C3-6570-4D48-2214729C7CCB}"/>
              </a:ext>
            </a:extLst>
          </p:cNvPr>
          <p:cNvSpPr/>
          <p:nvPr/>
        </p:nvSpPr>
        <p:spPr>
          <a:xfrm>
            <a:off x="761999" y="952401"/>
            <a:ext cx="8267701" cy="746859"/>
          </a:xfrm>
          <a:prstGeom prst="roundRect">
            <a:avLst/>
          </a:prstGeom>
          <a:noFill/>
          <a:ln w="28575">
            <a:solidFill>
              <a:srgbClr val="CD93A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b="1" dirty="0">
              <a:latin typeface="微軟正黑體" panose="020B0604030504040204" pitchFamily="34" charset="-120"/>
              <a:ea typeface="微軟正黑體" panose="020B0604030504040204" pitchFamily="34" charset="-120"/>
              <a:cs typeface="Open Sans" panose="020B0606030504020204" pitchFamily="34" charset="0"/>
            </a:endParaRPr>
          </a:p>
        </p:txBody>
      </p:sp>
      <p:sp>
        <p:nvSpPr>
          <p:cNvPr id="6" name="圓角矩形 8">
            <a:extLst>
              <a:ext uri="{FF2B5EF4-FFF2-40B4-BE49-F238E27FC236}">
                <a16:creationId xmlns:a16="http://schemas.microsoft.com/office/drawing/2014/main" id="{444E8F11-9339-93DC-D517-DAB7342A39EE}"/>
              </a:ext>
            </a:extLst>
          </p:cNvPr>
          <p:cNvSpPr/>
          <p:nvPr/>
        </p:nvSpPr>
        <p:spPr>
          <a:xfrm>
            <a:off x="310651" y="1103650"/>
            <a:ext cx="1076818" cy="379314"/>
          </a:xfrm>
          <a:prstGeom prst="roundRect">
            <a:avLst/>
          </a:prstGeom>
          <a:solidFill>
            <a:srgbClr val="CD93A5"/>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1600" b="1" dirty="0">
                <a:latin typeface="微軟正黑體" panose="020B0604030504040204" pitchFamily="34" charset="-120"/>
                <a:ea typeface="微軟正黑體" panose="020B0604030504040204" pitchFamily="34" charset="-120"/>
              </a:rPr>
              <a:t>情境說明</a:t>
            </a:r>
          </a:p>
        </p:txBody>
      </p:sp>
      <p:sp>
        <p:nvSpPr>
          <p:cNvPr id="33" name="矩形 32">
            <a:extLst>
              <a:ext uri="{FF2B5EF4-FFF2-40B4-BE49-F238E27FC236}">
                <a16:creationId xmlns:a16="http://schemas.microsoft.com/office/drawing/2014/main" id="{867C5A55-A7FE-3896-1EEC-2E43DA3D3942}"/>
              </a:ext>
            </a:extLst>
          </p:cNvPr>
          <p:cNvSpPr/>
          <p:nvPr/>
        </p:nvSpPr>
        <p:spPr>
          <a:xfrm>
            <a:off x="1604456" y="1175187"/>
            <a:ext cx="5997659" cy="307777"/>
          </a:xfrm>
          <a:prstGeom prst="rect">
            <a:avLst/>
          </a:prstGeom>
          <a:noFill/>
        </p:spPr>
        <p:txBody>
          <a:bodyPr wrap="square">
            <a:spAutoFit/>
          </a:bodyPr>
          <a:lstStyle/>
          <a:p>
            <a:r>
              <a:rPr lang="zh-TW" altLang="en-US" sz="1400" b="1" dirty="0">
                <a:solidFill>
                  <a:schemeClr val="tx2">
                    <a:lumMod val="50000"/>
                    <a:lumOff val="50000"/>
                  </a:schemeClr>
                </a:solidFill>
                <a:latin typeface="微軟正黑體" panose="020B0604030504040204" pitchFamily="34" charset="-120"/>
                <a:ea typeface="微軟正黑體" panose="020B0604030504040204" pitchFamily="34" charset="-120"/>
              </a:rPr>
              <a:t>如何於前台查詢有機農業促進區土地資訊</a:t>
            </a:r>
            <a:endParaRPr lang="zh-TW" altLang="en-US" sz="1200" b="1" dirty="0"/>
          </a:p>
        </p:txBody>
      </p:sp>
      <p:sp>
        <p:nvSpPr>
          <p:cNvPr id="37" name="圓角矩形 13">
            <a:extLst>
              <a:ext uri="{FF2B5EF4-FFF2-40B4-BE49-F238E27FC236}">
                <a16:creationId xmlns:a16="http://schemas.microsoft.com/office/drawing/2014/main" id="{7EFE64A6-8802-26DE-5870-1240D7CA3206}"/>
              </a:ext>
            </a:extLst>
          </p:cNvPr>
          <p:cNvSpPr/>
          <p:nvPr/>
        </p:nvSpPr>
        <p:spPr>
          <a:xfrm>
            <a:off x="678180" y="1850509"/>
            <a:ext cx="8351520" cy="3182235"/>
          </a:xfrm>
          <a:prstGeom prst="roundRect">
            <a:avLst>
              <a:gd name="adj" fmla="val 6832"/>
            </a:avLst>
          </a:prstGeom>
          <a:noFill/>
          <a:ln w="28575">
            <a:solidFill>
              <a:srgbClr val="7DD1A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b="1" dirty="0">
              <a:latin typeface="微軟正黑體" panose="020B0604030504040204" pitchFamily="34" charset="-120"/>
              <a:ea typeface="微軟正黑體" panose="020B0604030504040204" pitchFamily="34" charset="-120"/>
              <a:cs typeface="Open Sans" panose="020B0606030504020204" pitchFamily="34" charset="0"/>
            </a:endParaRPr>
          </a:p>
        </p:txBody>
      </p:sp>
      <p:pic>
        <p:nvPicPr>
          <p:cNvPr id="11" name="圖片 10">
            <a:extLst>
              <a:ext uri="{FF2B5EF4-FFF2-40B4-BE49-F238E27FC236}">
                <a16:creationId xmlns:a16="http://schemas.microsoft.com/office/drawing/2014/main" id="{2AD7E56E-7FD2-E752-571E-E4C5B0215288}"/>
              </a:ext>
            </a:extLst>
          </p:cNvPr>
          <p:cNvPicPr>
            <a:picLocks noChangeAspect="1"/>
          </p:cNvPicPr>
          <p:nvPr/>
        </p:nvPicPr>
        <p:blipFill>
          <a:blip r:embed="rId2"/>
          <a:stretch>
            <a:fillRect/>
          </a:stretch>
        </p:blipFill>
        <p:spPr>
          <a:xfrm>
            <a:off x="1084168" y="2065224"/>
            <a:ext cx="7539544" cy="2854199"/>
          </a:xfrm>
          <a:prstGeom prst="rect">
            <a:avLst/>
          </a:prstGeom>
        </p:spPr>
      </p:pic>
      <p:sp>
        <p:nvSpPr>
          <p:cNvPr id="12" name="圓角矩形 14">
            <a:extLst>
              <a:ext uri="{FF2B5EF4-FFF2-40B4-BE49-F238E27FC236}">
                <a16:creationId xmlns:a16="http://schemas.microsoft.com/office/drawing/2014/main" id="{CA7A06BC-2237-F479-2FFF-DE91CD957CD1}"/>
              </a:ext>
            </a:extLst>
          </p:cNvPr>
          <p:cNvSpPr/>
          <p:nvPr/>
        </p:nvSpPr>
        <p:spPr>
          <a:xfrm>
            <a:off x="310651" y="1960420"/>
            <a:ext cx="1076818" cy="379314"/>
          </a:xfrm>
          <a:prstGeom prst="roundRect">
            <a:avLst/>
          </a:prstGeom>
          <a:solidFill>
            <a:srgbClr val="7DD1A3"/>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1600" b="1" dirty="0">
                <a:latin typeface="微軟正黑體" panose="020B0604030504040204" pitchFamily="34" charset="-120"/>
                <a:ea typeface="微軟正黑體" panose="020B0604030504040204" pitchFamily="34" charset="-120"/>
              </a:rPr>
              <a:t>操作說明</a:t>
            </a:r>
          </a:p>
        </p:txBody>
      </p:sp>
      <p:grpSp>
        <p:nvGrpSpPr>
          <p:cNvPr id="13" name="Group 5">
            <a:extLst>
              <a:ext uri="{FF2B5EF4-FFF2-40B4-BE49-F238E27FC236}">
                <a16:creationId xmlns:a16="http://schemas.microsoft.com/office/drawing/2014/main" id="{2A653E30-E670-23F3-310B-CBA5433EFB69}"/>
              </a:ext>
            </a:extLst>
          </p:cNvPr>
          <p:cNvGrpSpPr/>
          <p:nvPr/>
        </p:nvGrpSpPr>
        <p:grpSpPr>
          <a:xfrm>
            <a:off x="6276730" y="1778972"/>
            <a:ext cx="357790" cy="357790"/>
            <a:chOff x="5061629" y="1546310"/>
            <a:chExt cx="357790" cy="357790"/>
          </a:xfrm>
          <a:solidFill>
            <a:srgbClr val="FF6600"/>
          </a:solidFill>
        </p:grpSpPr>
        <p:sp>
          <p:nvSpPr>
            <p:cNvPr id="14" name="Oval 27">
              <a:extLst>
                <a:ext uri="{FF2B5EF4-FFF2-40B4-BE49-F238E27FC236}">
                  <a16:creationId xmlns:a16="http://schemas.microsoft.com/office/drawing/2014/main" id="{0258C38D-ECED-9126-51C4-E23201C3824E}"/>
                </a:ext>
              </a:extLst>
            </p:cNvPr>
            <p:cNvSpPr/>
            <p:nvPr/>
          </p:nvSpPr>
          <p:spPr>
            <a:xfrm>
              <a:off x="5061629" y="1546310"/>
              <a:ext cx="357790" cy="35779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JhengHei" panose="020B0604030504040204" pitchFamily="34" charset="-120"/>
                <a:ea typeface="Microsoft JhengHei" panose="020B0604030504040204" pitchFamily="34" charset="-120"/>
              </a:endParaRPr>
            </a:p>
          </p:txBody>
        </p:sp>
        <p:sp>
          <p:nvSpPr>
            <p:cNvPr id="15" name="TextBox 31">
              <a:extLst>
                <a:ext uri="{FF2B5EF4-FFF2-40B4-BE49-F238E27FC236}">
                  <a16:creationId xmlns:a16="http://schemas.microsoft.com/office/drawing/2014/main" id="{6E66791A-4790-4C32-59F6-3CE13D50A07F}"/>
                </a:ext>
              </a:extLst>
            </p:cNvPr>
            <p:cNvSpPr txBox="1"/>
            <p:nvPr/>
          </p:nvSpPr>
          <p:spPr>
            <a:xfrm>
              <a:off x="5096929" y="1627065"/>
              <a:ext cx="280805" cy="183663"/>
            </a:xfrm>
            <a:prstGeom prst="rect">
              <a:avLst/>
            </a:prstGeom>
            <a:grpFill/>
          </p:spPr>
          <p:txBody>
            <a:bodyPr wrap="square" lIns="0" tIns="0" rIns="0" bIns="0" rtlCol="0">
              <a:spAutoFit/>
            </a:bodyPr>
            <a:lstStyle/>
            <a:p>
              <a:pPr algn="ctr"/>
              <a:r>
                <a:rPr lang="en-US" sz="1200" b="1" cap="all" spc="20" dirty="0">
                  <a:solidFill>
                    <a:schemeClr val="bg1"/>
                  </a:solidFill>
                  <a:latin typeface="Microsoft JhengHei" panose="020B0604030504040204" pitchFamily="34" charset="-120"/>
                  <a:ea typeface="Microsoft JhengHei" panose="020B0604030504040204" pitchFamily="34" charset="-120"/>
                </a:rPr>
                <a:t>01</a:t>
              </a:r>
            </a:p>
          </p:txBody>
        </p:sp>
      </p:grpSp>
      <p:sp>
        <p:nvSpPr>
          <p:cNvPr id="16" name="圓角矩形 47">
            <a:extLst>
              <a:ext uri="{FF2B5EF4-FFF2-40B4-BE49-F238E27FC236}">
                <a16:creationId xmlns:a16="http://schemas.microsoft.com/office/drawing/2014/main" id="{17CBA430-D4B0-A8F1-948B-0D17CCB31B7A}"/>
              </a:ext>
            </a:extLst>
          </p:cNvPr>
          <p:cNvSpPr/>
          <p:nvPr/>
        </p:nvSpPr>
        <p:spPr>
          <a:xfrm>
            <a:off x="5796154" y="2103847"/>
            <a:ext cx="470837" cy="235887"/>
          </a:xfrm>
          <a:prstGeom prst="round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b="1" dirty="0">
              <a:latin typeface="微軟正黑體" panose="020B0604030504040204" pitchFamily="34" charset="-120"/>
              <a:ea typeface="微軟正黑體" panose="020B0604030504040204" pitchFamily="34" charset="-120"/>
              <a:cs typeface="Open Sans" panose="020B0606030504020204" pitchFamily="34" charset="0"/>
            </a:endParaRPr>
          </a:p>
        </p:txBody>
      </p:sp>
      <p:grpSp>
        <p:nvGrpSpPr>
          <p:cNvPr id="18" name="Group 5">
            <a:extLst>
              <a:ext uri="{FF2B5EF4-FFF2-40B4-BE49-F238E27FC236}">
                <a16:creationId xmlns:a16="http://schemas.microsoft.com/office/drawing/2014/main" id="{30F9C9E1-AFF9-37F6-C3C6-A39327BF48CC}"/>
              </a:ext>
            </a:extLst>
          </p:cNvPr>
          <p:cNvGrpSpPr/>
          <p:nvPr/>
        </p:nvGrpSpPr>
        <p:grpSpPr>
          <a:xfrm>
            <a:off x="7348147" y="4309349"/>
            <a:ext cx="357790" cy="357790"/>
            <a:chOff x="5061629" y="1546310"/>
            <a:chExt cx="357790" cy="357790"/>
          </a:xfrm>
          <a:solidFill>
            <a:srgbClr val="FF6600"/>
          </a:solidFill>
        </p:grpSpPr>
        <p:sp>
          <p:nvSpPr>
            <p:cNvPr id="19" name="Oval 27">
              <a:extLst>
                <a:ext uri="{FF2B5EF4-FFF2-40B4-BE49-F238E27FC236}">
                  <a16:creationId xmlns:a16="http://schemas.microsoft.com/office/drawing/2014/main" id="{3DAF3C5A-A843-2BCF-09E7-03531B841693}"/>
                </a:ext>
              </a:extLst>
            </p:cNvPr>
            <p:cNvSpPr/>
            <p:nvPr/>
          </p:nvSpPr>
          <p:spPr>
            <a:xfrm>
              <a:off x="5061629" y="1546310"/>
              <a:ext cx="357790" cy="35779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JhengHei" panose="020B0604030504040204" pitchFamily="34" charset="-120"/>
                <a:ea typeface="Microsoft JhengHei" panose="020B0604030504040204" pitchFamily="34" charset="-120"/>
              </a:endParaRPr>
            </a:p>
          </p:txBody>
        </p:sp>
        <p:sp>
          <p:nvSpPr>
            <p:cNvPr id="20" name="TextBox 31">
              <a:extLst>
                <a:ext uri="{FF2B5EF4-FFF2-40B4-BE49-F238E27FC236}">
                  <a16:creationId xmlns:a16="http://schemas.microsoft.com/office/drawing/2014/main" id="{EBB02B4B-F299-A85B-BBCA-A0E1399AF430}"/>
                </a:ext>
              </a:extLst>
            </p:cNvPr>
            <p:cNvSpPr txBox="1"/>
            <p:nvPr/>
          </p:nvSpPr>
          <p:spPr>
            <a:xfrm>
              <a:off x="5096929" y="1627065"/>
              <a:ext cx="280805" cy="183663"/>
            </a:xfrm>
            <a:prstGeom prst="rect">
              <a:avLst/>
            </a:prstGeom>
            <a:grpFill/>
          </p:spPr>
          <p:txBody>
            <a:bodyPr wrap="square" lIns="0" tIns="0" rIns="0" bIns="0" rtlCol="0">
              <a:spAutoFit/>
            </a:bodyPr>
            <a:lstStyle/>
            <a:p>
              <a:pPr algn="ctr"/>
              <a:r>
                <a:rPr lang="en-US" sz="1200" b="1" cap="all" spc="20" dirty="0">
                  <a:solidFill>
                    <a:schemeClr val="bg1"/>
                  </a:solidFill>
                  <a:latin typeface="Microsoft JhengHei" panose="020B0604030504040204" pitchFamily="34" charset="-120"/>
                  <a:ea typeface="Microsoft JhengHei" panose="020B0604030504040204" pitchFamily="34" charset="-120"/>
                </a:rPr>
                <a:t>02</a:t>
              </a:r>
            </a:p>
          </p:txBody>
        </p:sp>
      </p:grpSp>
      <p:sp>
        <p:nvSpPr>
          <p:cNvPr id="21" name="圓角矩形 47">
            <a:extLst>
              <a:ext uri="{FF2B5EF4-FFF2-40B4-BE49-F238E27FC236}">
                <a16:creationId xmlns:a16="http://schemas.microsoft.com/office/drawing/2014/main" id="{7110631A-186D-59CA-3BF6-576CB4418026}"/>
              </a:ext>
            </a:extLst>
          </p:cNvPr>
          <p:cNvSpPr/>
          <p:nvPr/>
        </p:nvSpPr>
        <p:spPr>
          <a:xfrm>
            <a:off x="5669348" y="4275220"/>
            <a:ext cx="1619070" cy="499204"/>
          </a:xfrm>
          <a:prstGeom prst="round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b="1" dirty="0">
              <a:latin typeface="微軟正黑體" panose="020B0604030504040204" pitchFamily="34" charset="-120"/>
              <a:ea typeface="微軟正黑體" panose="020B0604030504040204" pitchFamily="34" charset="-120"/>
              <a:cs typeface="Open Sans" panose="020B0606030504020204" pitchFamily="34" charset="0"/>
            </a:endParaRPr>
          </a:p>
        </p:txBody>
      </p:sp>
    </p:spTree>
    <p:extLst>
      <p:ext uri="{BB962C8B-B14F-4D97-AF65-F5344CB8AC3E}">
        <p14:creationId xmlns:p14="http://schemas.microsoft.com/office/powerpoint/2010/main" val="1308134358"/>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文字版面配置區 1"/>
          <p:cNvSpPr>
            <a:spLocks noGrp="1"/>
          </p:cNvSpPr>
          <p:nvPr>
            <p:ph type="body" sz="quarter" idx="10"/>
          </p:nvPr>
        </p:nvSpPr>
        <p:spPr/>
        <p:txBody>
          <a:bodyPr lIns="0" tIns="0" rIns="0" bIns="0"/>
          <a:lstStyle/>
          <a:p>
            <a:r>
              <a:rPr lang="en-US" altLang="zh-TW" sz="2400" dirty="0"/>
              <a:t>4.</a:t>
            </a:r>
            <a:r>
              <a:rPr lang="zh-TW" altLang="en-US" sz="2400" dirty="0"/>
              <a:t>前台</a:t>
            </a:r>
            <a:r>
              <a:rPr lang="en-US" altLang="zh-TW" sz="2400" dirty="0"/>
              <a:t>-</a:t>
            </a:r>
            <a:r>
              <a:rPr lang="zh-TW" altLang="en-US" sz="2400" dirty="0"/>
              <a:t>促進區土地查詢畫面</a:t>
            </a:r>
          </a:p>
          <a:p>
            <a:endParaRPr lang="zh-TW" altLang="en-US" sz="2400" dirty="0"/>
          </a:p>
        </p:txBody>
      </p:sp>
      <p:pic>
        <p:nvPicPr>
          <p:cNvPr id="5" name="圖片 4">
            <a:extLst>
              <a:ext uri="{FF2B5EF4-FFF2-40B4-BE49-F238E27FC236}">
                <a16:creationId xmlns:a16="http://schemas.microsoft.com/office/drawing/2014/main" id="{EC64FD3E-0CAA-FA1F-962C-6398ED9A2223}"/>
              </a:ext>
            </a:extLst>
          </p:cNvPr>
          <p:cNvPicPr>
            <a:picLocks noChangeAspect="1"/>
          </p:cNvPicPr>
          <p:nvPr/>
        </p:nvPicPr>
        <p:blipFill>
          <a:blip r:embed="rId2"/>
          <a:stretch>
            <a:fillRect/>
          </a:stretch>
        </p:blipFill>
        <p:spPr>
          <a:xfrm>
            <a:off x="514080" y="919231"/>
            <a:ext cx="8115840" cy="3803633"/>
          </a:xfrm>
          <a:prstGeom prst="rect">
            <a:avLst/>
          </a:prstGeom>
        </p:spPr>
      </p:pic>
      <p:grpSp>
        <p:nvGrpSpPr>
          <p:cNvPr id="8" name="Group 5">
            <a:extLst>
              <a:ext uri="{FF2B5EF4-FFF2-40B4-BE49-F238E27FC236}">
                <a16:creationId xmlns:a16="http://schemas.microsoft.com/office/drawing/2014/main" id="{9ADB2926-3DB3-94F2-A8A3-868B22699D7F}"/>
              </a:ext>
            </a:extLst>
          </p:cNvPr>
          <p:cNvGrpSpPr/>
          <p:nvPr/>
        </p:nvGrpSpPr>
        <p:grpSpPr>
          <a:xfrm>
            <a:off x="7256199" y="1807092"/>
            <a:ext cx="357790" cy="357790"/>
            <a:chOff x="5061629" y="1546310"/>
            <a:chExt cx="357790" cy="357790"/>
          </a:xfrm>
          <a:solidFill>
            <a:srgbClr val="FF6600"/>
          </a:solidFill>
        </p:grpSpPr>
        <p:sp>
          <p:nvSpPr>
            <p:cNvPr id="9" name="Oval 27">
              <a:extLst>
                <a:ext uri="{FF2B5EF4-FFF2-40B4-BE49-F238E27FC236}">
                  <a16:creationId xmlns:a16="http://schemas.microsoft.com/office/drawing/2014/main" id="{9AA55C10-1767-E256-385D-34A1087A5F1F}"/>
                </a:ext>
              </a:extLst>
            </p:cNvPr>
            <p:cNvSpPr/>
            <p:nvPr/>
          </p:nvSpPr>
          <p:spPr>
            <a:xfrm>
              <a:off x="5061629" y="1546310"/>
              <a:ext cx="357790" cy="35779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JhengHei" panose="020B0604030504040204" pitchFamily="34" charset="-120"/>
                <a:ea typeface="Microsoft JhengHei" panose="020B0604030504040204" pitchFamily="34" charset="-120"/>
              </a:endParaRPr>
            </a:p>
          </p:txBody>
        </p:sp>
        <p:sp>
          <p:nvSpPr>
            <p:cNvPr id="10" name="TextBox 31">
              <a:extLst>
                <a:ext uri="{FF2B5EF4-FFF2-40B4-BE49-F238E27FC236}">
                  <a16:creationId xmlns:a16="http://schemas.microsoft.com/office/drawing/2014/main" id="{EA7CE906-F3A5-5135-D0BD-29A3854F5614}"/>
                </a:ext>
              </a:extLst>
            </p:cNvPr>
            <p:cNvSpPr txBox="1"/>
            <p:nvPr/>
          </p:nvSpPr>
          <p:spPr>
            <a:xfrm>
              <a:off x="5096929" y="1627065"/>
              <a:ext cx="280805" cy="183663"/>
            </a:xfrm>
            <a:prstGeom prst="rect">
              <a:avLst/>
            </a:prstGeom>
            <a:grpFill/>
          </p:spPr>
          <p:txBody>
            <a:bodyPr wrap="square" lIns="0" tIns="0" rIns="0" bIns="0" rtlCol="0">
              <a:spAutoFit/>
            </a:bodyPr>
            <a:lstStyle/>
            <a:p>
              <a:pPr algn="ctr"/>
              <a:r>
                <a:rPr lang="en-US" sz="1200" b="1" cap="all" spc="20" dirty="0">
                  <a:solidFill>
                    <a:schemeClr val="bg1"/>
                  </a:solidFill>
                  <a:latin typeface="Microsoft JhengHei" panose="020B0604030504040204" pitchFamily="34" charset="-120"/>
                  <a:ea typeface="Microsoft JhengHei" panose="020B0604030504040204" pitchFamily="34" charset="-120"/>
                </a:rPr>
                <a:t>03</a:t>
              </a:r>
            </a:p>
          </p:txBody>
        </p:sp>
      </p:grpSp>
      <p:sp>
        <p:nvSpPr>
          <p:cNvPr id="11" name="圓角矩形 47">
            <a:extLst>
              <a:ext uri="{FF2B5EF4-FFF2-40B4-BE49-F238E27FC236}">
                <a16:creationId xmlns:a16="http://schemas.microsoft.com/office/drawing/2014/main" id="{0F469CD3-F890-19C1-965F-40D8B185385A}"/>
              </a:ext>
            </a:extLst>
          </p:cNvPr>
          <p:cNvSpPr/>
          <p:nvPr/>
        </p:nvSpPr>
        <p:spPr>
          <a:xfrm>
            <a:off x="1965939" y="2111310"/>
            <a:ext cx="5248461" cy="460440"/>
          </a:xfrm>
          <a:prstGeom prst="round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b="1" dirty="0">
              <a:latin typeface="微軟正黑體" panose="020B0604030504040204" pitchFamily="34" charset="-120"/>
              <a:ea typeface="微軟正黑體" panose="020B0604030504040204" pitchFamily="34" charset="-120"/>
              <a:cs typeface="Open Sans" panose="020B0606030504020204" pitchFamily="34" charset="0"/>
            </a:endParaRPr>
          </a:p>
        </p:txBody>
      </p:sp>
      <p:sp>
        <p:nvSpPr>
          <p:cNvPr id="12" name="矩形: 圓角 11">
            <a:extLst>
              <a:ext uri="{FF2B5EF4-FFF2-40B4-BE49-F238E27FC236}">
                <a16:creationId xmlns:a16="http://schemas.microsoft.com/office/drawing/2014/main" id="{F0E5E1F8-E9DA-1085-0511-BFBCBD60BD92}"/>
              </a:ext>
            </a:extLst>
          </p:cNvPr>
          <p:cNvSpPr/>
          <p:nvPr/>
        </p:nvSpPr>
        <p:spPr>
          <a:xfrm>
            <a:off x="5930933" y="2815137"/>
            <a:ext cx="3001936" cy="806463"/>
          </a:xfrm>
          <a:prstGeom prst="roundRect">
            <a:avLst/>
          </a:prstGeom>
          <a:solidFill>
            <a:schemeClr val="accent2">
              <a:lumMod val="75000"/>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1100" b="1" dirty="0">
                <a:solidFill>
                  <a:schemeClr val="bg1"/>
                </a:solidFill>
                <a:latin typeface="微軟正黑體" panose="020B0604030504040204" pitchFamily="34" charset="-120"/>
                <a:ea typeface="微軟正黑體" panose="020B0604030504040204" pitchFamily="34" charset="-120"/>
                <a:cs typeface="Open Sans" panose="020B0606030504020204" pitchFamily="34" charset="0"/>
              </a:rPr>
              <a:t>1</a:t>
            </a:r>
            <a:r>
              <a:rPr lang="zh-TW" altLang="en-US" sz="1100" b="1" dirty="0">
                <a:solidFill>
                  <a:schemeClr val="bg1"/>
                </a:solidFill>
                <a:latin typeface="微軟正黑體" panose="020B0604030504040204" pitchFamily="34" charset="-120"/>
                <a:ea typeface="微軟正黑體" panose="020B0604030504040204" pitchFamily="34" charset="-120"/>
                <a:cs typeface="Open Sans" panose="020B0606030504020204" pitchFamily="34" charset="0"/>
              </a:rPr>
              <a:t>、輸入欲查的土地資訊，點選</a:t>
            </a:r>
            <a:r>
              <a:rPr lang="zh-TW" altLang="en-US" sz="1100" b="1" u="sng" dirty="0">
                <a:solidFill>
                  <a:schemeClr val="bg1"/>
                </a:solidFill>
                <a:latin typeface="微軟正黑體" panose="020B0604030504040204" pitchFamily="34" charset="-120"/>
                <a:ea typeface="微軟正黑體" panose="020B0604030504040204" pitchFamily="34" charset="-120"/>
                <a:cs typeface="Open Sans" panose="020B0606030504020204" pitchFamily="34" charset="0"/>
              </a:rPr>
              <a:t>查詢</a:t>
            </a:r>
            <a:r>
              <a:rPr lang="zh-TW" altLang="en-US" sz="1100" b="1" dirty="0">
                <a:solidFill>
                  <a:schemeClr val="bg1"/>
                </a:solidFill>
                <a:latin typeface="微軟正黑體" panose="020B0604030504040204" pitchFamily="34" charset="-120"/>
                <a:ea typeface="微軟正黑體" panose="020B0604030504040204" pitchFamily="34" charset="-120"/>
                <a:cs typeface="Open Sans" panose="020B0606030504020204" pitchFamily="34" charset="0"/>
              </a:rPr>
              <a:t>按鈕，可確認該筆土地是否已列入促進區內。</a:t>
            </a:r>
            <a:endParaRPr lang="en-US" altLang="zh-TW" sz="1100" b="1" dirty="0">
              <a:solidFill>
                <a:schemeClr val="bg1"/>
              </a:solidFill>
              <a:latin typeface="微軟正黑體" panose="020B0604030504040204" pitchFamily="34" charset="-120"/>
              <a:ea typeface="微軟正黑體" panose="020B0604030504040204" pitchFamily="34" charset="-120"/>
              <a:cs typeface="Open Sans" panose="020B0606030504020204" pitchFamily="34" charset="0"/>
            </a:endParaRPr>
          </a:p>
          <a:p>
            <a:r>
              <a:rPr lang="en-US" altLang="zh-TW" sz="1100" b="1" dirty="0">
                <a:solidFill>
                  <a:schemeClr val="bg1"/>
                </a:solidFill>
                <a:latin typeface="微軟正黑體" panose="020B0604030504040204" pitchFamily="34" charset="-120"/>
                <a:ea typeface="微軟正黑體" panose="020B0604030504040204" pitchFamily="34" charset="-120"/>
                <a:cs typeface="Open Sans" panose="020B0606030504020204" pitchFamily="34" charset="0"/>
              </a:rPr>
              <a:t>2</a:t>
            </a:r>
            <a:r>
              <a:rPr lang="zh-TW" altLang="en-US" sz="1100" b="1" dirty="0">
                <a:solidFill>
                  <a:schemeClr val="bg1"/>
                </a:solidFill>
                <a:latin typeface="微軟正黑體" panose="020B0604030504040204" pitchFamily="34" charset="-120"/>
                <a:ea typeface="微軟正黑體" panose="020B0604030504040204" pitchFamily="34" charset="-120"/>
                <a:cs typeface="Open Sans" panose="020B0606030504020204" pitchFamily="34" charset="0"/>
              </a:rPr>
              <a:t>、列表顯示會顯示目前已通過促進區的土地資訊供檢閱。</a:t>
            </a:r>
          </a:p>
        </p:txBody>
      </p:sp>
    </p:spTree>
    <p:extLst>
      <p:ext uri="{BB962C8B-B14F-4D97-AF65-F5344CB8AC3E}">
        <p14:creationId xmlns:p14="http://schemas.microsoft.com/office/powerpoint/2010/main" val="805282016"/>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4360" y="640970"/>
            <a:ext cx="7955280" cy="553998"/>
          </a:xfrm>
          <a:prstGeom prst="rect">
            <a:avLst/>
          </a:prstGeom>
          <a:noFill/>
        </p:spPr>
        <p:txBody>
          <a:bodyPr wrap="square" lIns="0" tIns="0" rIns="0" bIns="0" rtlCol="0">
            <a:spAutoFit/>
          </a:bodyPr>
          <a:lstStyle/>
          <a:p>
            <a:r>
              <a:rPr lang="zh-TW" altLang="en-US" sz="3600" b="1" cap="all" spc="50" dirty="0">
                <a:solidFill>
                  <a:schemeClr val="accent1"/>
                </a:solidFill>
                <a:latin typeface="微軟正黑體" panose="020B0604030504040204" pitchFamily="34" charset="-120"/>
                <a:ea typeface="微軟正黑體" panose="020B0604030504040204" pitchFamily="34" charset="-120"/>
              </a:rPr>
              <a:t>簡報結束</a:t>
            </a:r>
            <a:endParaRPr lang="en-US" sz="3600" cap="all" spc="50" dirty="0">
              <a:solidFill>
                <a:schemeClr val="bg1"/>
              </a:solidFill>
              <a:latin typeface="Lato Black" panose="020F0A02020204030203" pitchFamily="34" charset="0"/>
            </a:endParaRPr>
          </a:p>
        </p:txBody>
      </p:sp>
      <p:cxnSp>
        <p:nvCxnSpPr>
          <p:cNvPr id="3" name="Straight Connector 2"/>
          <p:cNvCxnSpPr/>
          <p:nvPr/>
        </p:nvCxnSpPr>
        <p:spPr>
          <a:xfrm>
            <a:off x="606680" y="564836"/>
            <a:ext cx="914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2598474"/>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文字版面配置區 1"/>
          <p:cNvSpPr>
            <a:spLocks noGrp="1"/>
          </p:cNvSpPr>
          <p:nvPr>
            <p:ph type="body" sz="quarter" idx="10"/>
          </p:nvPr>
        </p:nvSpPr>
        <p:spPr>
          <a:xfrm>
            <a:off x="584202" y="271801"/>
            <a:ext cx="7953374" cy="383260"/>
          </a:xfrm>
        </p:spPr>
        <p:txBody>
          <a:bodyPr/>
          <a:lstStyle/>
          <a:p>
            <a:r>
              <a:rPr lang="en-US" altLang="zh-TW" sz="2400" dirty="0"/>
              <a:t>1.</a:t>
            </a:r>
            <a:r>
              <a:rPr lang="zh-TW" altLang="en-US" sz="2400" dirty="0"/>
              <a:t>土地資料檢核</a:t>
            </a:r>
          </a:p>
        </p:txBody>
      </p:sp>
      <p:sp>
        <p:nvSpPr>
          <p:cNvPr id="6" name="矩形 5"/>
          <p:cNvSpPr/>
          <p:nvPr/>
        </p:nvSpPr>
        <p:spPr>
          <a:xfrm>
            <a:off x="1735793" y="1063526"/>
            <a:ext cx="6365250" cy="523220"/>
          </a:xfrm>
          <a:prstGeom prst="rect">
            <a:avLst/>
          </a:prstGeom>
        </p:spPr>
        <p:txBody>
          <a:bodyPr wrap="square">
            <a:spAutoFit/>
          </a:bodyPr>
          <a:lstStyle/>
          <a:p>
            <a:r>
              <a:rPr lang="zh-TW" altLang="en-US" sz="1400" dirty="0">
                <a:solidFill>
                  <a:schemeClr val="tx2">
                    <a:lumMod val="50000"/>
                    <a:lumOff val="50000"/>
                  </a:schemeClr>
                </a:solidFill>
                <a:latin typeface="微軟正黑體" panose="020B0604030504040204" pitchFamily="34" charset="-120"/>
                <a:ea typeface="微軟正黑體" panose="020B0604030504040204" pitchFamily="34" charset="-120"/>
              </a:rPr>
              <a:t>當收到經營主體提出有機農業促進區申請，承辦人員需要進行較大量的土地狀態是否為有機驗證或友善耕作確認。</a:t>
            </a:r>
            <a:endParaRPr lang="zh-TW" altLang="en-US" sz="1200" dirty="0"/>
          </a:p>
        </p:txBody>
      </p:sp>
      <p:sp>
        <p:nvSpPr>
          <p:cNvPr id="4" name="圓角矩形 3"/>
          <p:cNvSpPr/>
          <p:nvPr/>
        </p:nvSpPr>
        <p:spPr>
          <a:xfrm>
            <a:off x="1020735" y="1005740"/>
            <a:ext cx="7080308" cy="700345"/>
          </a:xfrm>
          <a:prstGeom prst="roundRect">
            <a:avLst/>
          </a:prstGeom>
          <a:noFill/>
          <a:ln w="28575">
            <a:solidFill>
              <a:srgbClr val="CD93A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b="1" dirty="0">
              <a:latin typeface="微軟正黑體" panose="020B0604030504040204" pitchFamily="34" charset="-120"/>
              <a:ea typeface="微軟正黑體" panose="020B0604030504040204" pitchFamily="34" charset="-120"/>
              <a:cs typeface="Open Sans" panose="020B0606030504020204" pitchFamily="34" charset="0"/>
            </a:endParaRPr>
          </a:p>
        </p:txBody>
      </p:sp>
      <p:sp>
        <p:nvSpPr>
          <p:cNvPr id="9" name="圓角矩形 8"/>
          <p:cNvSpPr/>
          <p:nvPr/>
        </p:nvSpPr>
        <p:spPr>
          <a:xfrm>
            <a:off x="592591" y="1156990"/>
            <a:ext cx="1076818" cy="379314"/>
          </a:xfrm>
          <a:prstGeom prst="roundRect">
            <a:avLst/>
          </a:prstGeom>
          <a:solidFill>
            <a:srgbClr val="CD93A5"/>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1600" b="1" dirty="0">
                <a:latin typeface="微軟正黑體" panose="020B0604030504040204" pitchFamily="34" charset="-120"/>
                <a:ea typeface="微軟正黑體" panose="020B0604030504040204" pitchFamily="34" charset="-120"/>
              </a:rPr>
              <a:t>情境說明</a:t>
            </a:r>
          </a:p>
        </p:txBody>
      </p:sp>
      <p:sp>
        <p:nvSpPr>
          <p:cNvPr id="14" name="圓角矩形 13"/>
          <p:cNvSpPr/>
          <p:nvPr/>
        </p:nvSpPr>
        <p:spPr>
          <a:xfrm>
            <a:off x="1012346" y="2005652"/>
            <a:ext cx="7080308" cy="3027092"/>
          </a:xfrm>
          <a:prstGeom prst="roundRect">
            <a:avLst/>
          </a:prstGeom>
          <a:noFill/>
          <a:ln w="28575">
            <a:solidFill>
              <a:srgbClr val="7DD1A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b="1" dirty="0">
              <a:latin typeface="微軟正黑體" panose="020B0604030504040204" pitchFamily="34" charset="-120"/>
              <a:ea typeface="微軟正黑體" panose="020B0604030504040204" pitchFamily="34" charset="-120"/>
              <a:cs typeface="Open Sans" panose="020B0606030504020204" pitchFamily="34" charset="0"/>
            </a:endParaRPr>
          </a:p>
        </p:txBody>
      </p:sp>
      <p:sp>
        <p:nvSpPr>
          <p:cNvPr id="15" name="圓角矩形 14"/>
          <p:cNvSpPr/>
          <p:nvPr/>
        </p:nvSpPr>
        <p:spPr>
          <a:xfrm>
            <a:off x="584202" y="2156902"/>
            <a:ext cx="1076818" cy="379314"/>
          </a:xfrm>
          <a:prstGeom prst="roundRect">
            <a:avLst/>
          </a:prstGeom>
          <a:solidFill>
            <a:srgbClr val="7DD1A3"/>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1600" b="1" dirty="0">
                <a:latin typeface="微軟正黑體" panose="020B0604030504040204" pitchFamily="34" charset="-120"/>
                <a:ea typeface="微軟正黑體" panose="020B0604030504040204" pitchFamily="34" charset="-120"/>
              </a:rPr>
              <a:t>操作說明</a:t>
            </a:r>
          </a:p>
        </p:txBody>
      </p:sp>
      <p:grpSp>
        <p:nvGrpSpPr>
          <p:cNvPr id="16" name="Group 5"/>
          <p:cNvGrpSpPr/>
          <p:nvPr/>
        </p:nvGrpSpPr>
        <p:grpSpPr>
          <a:xfrm>
            <a:off x="1735793" y="2175433"/>
            <a:ext cx="357790" cy="357790"/>
            <a:chOff x="5061629" y="1546310"/>
            <a:chExt cx="357790" cy="357790"/>
          </a:xfrm>
        </p:grpSpPr>
        <p:sp>
          <p:nvSpPr>
            <p:cNvPr id="17" name="Oval 27"/>
            <p:cNvSpPr/>
            <p:nvPr/>
          </p:nvSpPr>
          <p:spPr>
            <a:xfrm>
              <a:off x="5061629" y="1546310"/>
              <a:ext cx="357790" cy="357790"/>
            </a:xfrm>
            <a:prstGeom prst="ellips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JhengHei" panose="020B0604030504040204" pitchFamily="34" charset="-120"/>
                <a:ea typeface="Microsoft JhengHei" panose="020B0604030504040204" pitchFamily="34" charset="-120"/>
              </a:endParaRPr>
            </a:p>
          </p:txBody>
        </p:sp>
        <p:sp>
          <p:nvSpPr>
            <p:cNvPr id="18" name="TextBox 31"/>
            <p:cNvSpPr txBox="1"/>
            <p:nvPr/>
          </p:nvSpPr>
          <p:spPr>
            <a:xfrm>
              <a:off x="5096929" y="1627065"/>
              <a:ext cx="280805" cy="183663"/>
            </a:xfrm>
            <a:prstGeom prst="rect">
              <a:avLst/>
            </a:prstGeom>
            <a:noFill/>
          </p:spPr>
          <p:txBody>
            <a:bodyPr wrap="square" lIns="0" tIns="0" rIns="0" bIns="0" rtlCol="0">
              <a:spAutoFit/>
            </a:bodyPr>
            <a:lstStyle/>
            <a:p>
              <a:pPr algn="ctr"/>
              <a:r>
                <a:rPr lang="en-US" sz="1200" b="1" cap="all" spc="20" dirty="0">
                  <a:solidFill>
                    <a:schemeClr val="bg1"/>
                  </a:solidFill>
                  <a:latin typeface="Microsoft JhengHei" panose="020B0604030504040204" pitchFamily="34" charset="-120"/>
                  <a:ea typeface="Microsoft JhengHei" panose="020B0604030504040204" pitchFamily="34" charset="-120"/>
                </a:rPr>
                <a:t>01</a:t>
              </a:r>
            </a:p>
          </p:txBody>
        </p:sp>
      </p:grpSp>
      <p:sp>
        <p:nvSpPr>
          <p:cNvPr id="22" name="矩形 21"/>
          <p:cNvSpPr/>
          <p:nvPr/>
        </p:nvSpPr>
        <p:spPr>
          <a:xfrm>
            <a:off x="2128883" y="2175433"/>
            <a:ext cx="5756768" cy="307777"/>
          </a:xfrm>
          <a:prstGeom prst="rect">
            <a:avLst/>
          </a:prstGeom>
        </p:spPr>
        <p:txBody>
          <a:bodyPr wrap="square">
            <a:spAutoFit/>
          </a:bodyPr>
          <a:lstStyle/>
          <a:p>
            <a:r>
              <a:rPr lang="zh-TW" altLang="en-US" sz="1400" dirty="0">
                <a:solidFill>
                  <a:schemeClr val="tx2">
                    <a:lumMod val="50000"/>
                    <a:lumOff val="50000"/>
                  </a:schemeClr>
                </a:solidFill>
                <a:latin typeface="微軟正黑體" panose="020B0604030504040204" pitchFamily="34" charset="-120"/>
                <a:ea typeface="微軟正黑體" panose="020B0604030504040204" pitchFamily="34" charset="-120"/>
              </a:rPr>
              <a:t>登入臺灣有機農業資訊網，點選</a:t>
            </a:r>
            <a:r>
              <a:rPr lang="zh-TW" altLang="en-US" sz="1400" b="1" u="sng" spc="50" dirty="0">
                <a:solidFill>
                  <a:schemeClr val="accent2">
                    <a:lumMod val="75000"/>
                  </a:schemeClr>
                </a:solidFill>
                <a:latin typeface="微軟正黑體" panose="020B0604030504040204" pitchFamily="34" charset="-120"/>
                <a:ea typeface="微軟正黑體" panose="020B0604030504040204" pitchFamily="34" charset="-120"/>
              </a:rPr>
              <a:t>土地資料檢核</a:t>
            </a:r>
            <a:r>
              <a:rPr lang="zh-TW" altLang="en-US" sz="1400" spc="50" dirty="0">
                <a:solidFill>
                  <a:schemeClr val="accent3"/>
                </a:solidFill>
                <a:latin typeface="微軟正黑體" panose="020B0604030504040204" pitchFamily="34" charset="-120"/>
                <a:ea typeface="微軟正黑體" panose="020B0604030504040204" pitchFamily="34" charset="-120"/>
              </a:rPr>
              <a:t>功能</a:t>
            </a:r>
            <a:r>
              <a:rPr lang="zh-TW" altLang="en-US" sz="1400" dirty="0">
                <a:solidFill>
                  <a:schemeClr val="tx2">
                    <a:lumMod val="50000"/>
                    <a:lumOff val="50000"/>
                  </a:schemeClr>
                </a:solidFill>
                <a:latin typeface="微軟正黑體" panose="020B0604030504040204" pitchFamily="34" charset="-120"/>
                <a:ea typeface="微軟正黑體" panose="020B0604030504040204" pitchFamily="34" charset="-120"/>
              </a:rPr>
              <a:t>。</a:t>
            </a:r>
            <a:endParaRPr lang="zh-TW" altLang="en-US" sz="1200" dirty="0"/>
          </a:p>
        </p:txBody>
      </p:sp>
      <p:grpSp>
        <p:nvGrpSpPr>
          <p:cNvPr id="23" name="Group 5"/>
          <p:cNvGrpSpPr/>
          <p:nvPr/>
        </p:nvGrpSpPr>
        <p:grpSpPr>
          <a:xfrm>
            <a:off x="1735793" y="2739922"/>
            <a:ext cx="357790" cy="357790"/>
            <a:chOff x="5061629" y="1546310"/>
            <a:chExt cx="357790" cy="357790"/>
          </a:xfrm>
        </p:grpSpPr>
        <p:sp>
          <p:nvSpPr>
            <p:cNvPr id="24" name="Oval 27"/>
            <p:cNvSpPr/>
            <p:nvPr/>
          </p:nvSpPr>
          <p:spPr>
            <a:xfrm>
              <a:off x="5061629" y="1546310"/>
              <a:ext cx="357790" cy="357790"/>
            </a:xfrm>
            <a:prstGeom prst="ellips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JhengHei" panose="020B0604030504040204" pitchFamily="34" charset="-120"/>
                <a:ea typeface="Microsoft JhengHei" panose="020B0604030504040204" pitchFamily="34" charset="-120"/>
              </a:endParaRPr>
            </a:p>
          </p:txBody>
        </p:sp>
        <p:sp>
          <p:nvSpPr>
            <p:cNvPr id="25" name="TextBox 31"/>
            <p:cNvSpPr txBox="1"/>
            <p:nvPr/>
          </p:nvSpPr>
          <p:spPr>
            <a:xfrm>
              <a:off x="5096929" y="1627065"/>
              <a:ext cx="280805" cy="183663"/>
            </a:xfrm>
            <a:prstGeom prst="rect">
              <a:avLst/>
            </a:prstGeom>
            <a:noFill/>
          </p:spPr>
          <p:txBody>
            <a:bodyPr wrap="square" lIns="0" tIns="0" rIns="0" bIns="0" rtlCol="0">
              <a:spAutoFit/>
            </a:bodyPr>
            <a:lstStyle/>
            <a:p>
              <a:pPr algn="ctr"/>
              <a:r>
                <a:rPr lang="en-US" sz="1200" b="1" cap="all" spc="20" dirty="0">
                  <a:solidFill>
                    <a:schemeClr val="bg1"/>
                  </a:solidFill>
                  <a:latin typeface="Microsoft JhengHei" panose="020B0604030504040204" pitchFamily="34" charset="-120"/>
                  <a:ea typeface="Microsoft JhengHei" panose="020B0604030504040204" pitchFamily="34" charset="-120"/>
                </a:rPr>
                <a:t>02</a:t>
              </a:r>
            </a:p>
          </p:txBody>
        </p:sp>
      </p:grpSp>
      <p:sp>
        <p:nvSpPr>
          <p:cNvPr id="26" name="矩形 25"/>
          <p:cNvSpPr/>
          <p:nvPr/>
        </p:nvSpPr>
        <p:spPr>
          <a:xfrm>
            <a:off x="2128883" y="2739922"/>
            <a:ext cx="5756768" cy="307777"/>
          </a:xfrm>
          <a:prstGeom prst="rect">
            <a:avLst/>
          </a:prstGeom>
        </p:spPr>
        <p:txBody>
          <a:bodyPr wrap="square">
            <a:spAutoFit/>
          </a:bodyPr>
          <a:lstStyle/>
          <a:p>
            <a:r>
              <a:rPr lang="zh-TW" altLang="en-US" sz="1400" dirty="0">
                <a:solidFill>
                  <a:schemeClr val="tx2">
                    <a:lumMod val="50000"/>
                    <a:lumOff val="50000"/>
                  </a:schemeClr>
                </a:solidFill>
                <a:latin typeface="微軟正黑體" panose="020B0604030504040204" pitchFamily="34" charset="-120"/>
                <a:ea typeface="微軟正黑體" panose="020B0604030504040204" pitchFamily="34" charset="-120"/>
              </a:rPr>
              <a:t>點選                              </a:t>
            </a:r>
            <a:r>
              <a:rPr lang="zh-TW" altLang="en-US" sz="1400" spc="50" dirty="0">
                <a:solidFill>
                  <a:schemeClr val="accent3"/>
                </a:solidFill>
                <a:latin typeface="微軟正黑體" panose="020B0604030504040204" pitchFamily="34" charset="-120"/>
                <a:ea typeface="微軟正黑體" panose="020B0604030504040204" pitchFamily="34" charset="-120"/>
              </a:rPr>
              <a:t>功能，可於此燈箱內下載</a:t>
            </a:r>
            <a:r>
              <a:rPr lang="zh-TW" altLang="en-US" sz="1400" b="1" u="sng" spc="50" dirty="0">
                <a:solidFill>
                  <a:schemeClr val="accent2">
                    <a:lumMod val="75000"/>
                  </a:schemeClr>
                </a:solidFill>
                <a:latin typeface="微軟正黑體" panose="020B0604030504040204" pitchFamily="34" charset="-120"/>
                <a:ea typeface="微軟正黑體" panose="020B0604030504040204" pitchFamily="34" charset="-120"/>
              </a:rPr>
              <a:t>匯入範本</a:t>
            </a:r>
            <a:r>
              <a:rPr lang="zh-TW" altLang="en-US" sz="1400" dirty="0">
                <a:solidFill>
                  <a:schemeClr val="tx2">
                    <a:lumMod val="50000"/>
                    <a:lumOff val="50000"/>
                  </a:schemeClr>
                </a:solidFill>
                <a:latin typeface="微軟正黑體" panose="020B0604030504040204" pitchFamily="34" charset="-120"/>
                <a:ea typeface="微軟正黑體" panose="020B0604030504040204" pitchFamily="34" charset="-120"/>
              </a:rPr>
              <a:t>。</a:t>
            </a:r>
            <a:endParaRPr lang="zh-TW" altLang="en-US" sz="1200" dirty="0"/>
          </a:p>
        </p:txBody>
      </p:sp>
      <p:grpSp>
        <p:nvGrpSpPr>
          <p:cNvPr id="27" name="Group 5"/>
          <p:cNvGrpSpPr/>
          <p:nvPr/>
        </p:nvGrpSpPr>
        <p:grpSpPr>
          <a:xfrm>
            <a:off x="1735793" y="3321881"/>
            <a:ext cx="357790" cy="357790"/>
            <a:chOff x="5061629" y="1546310"/>
            <a:chExt cx="357790" cy="357790"/>
          </a:xfrm>
        </p:grpSpPr>
        <p:sp>
          <p:nvSpPr>
            <p:cNvPr id="28" name="Oval 27"/>
            <p:cNvSpPr/>
            <p:nvPr/>
          </p:nvSpPr>
          <p:spPr>
            <a:xfrm>
              <a:off x="5061629" y="1546310"/>
              <a:ext cx="357790" cy="357790"/>
            </a:xfrm>
            <a:prstGeom prst="ellips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JhengHei" panose="020B0604030504040204" pitchFamily="34" charset="-120"/>
                <a:ea typeface="Microsoft JhengHei" panose="020B0604030504040204" pitchFamily="34" charset="-120"/>
              </a:endParaRPr>
            </a:p>
          </p:txBody>
        </p:sp>
        <p:sp>
          <p:nvSpPr>
            <p:cNvPr id="29" name="TextBox 31"/>
            <p:cNvSpPr txBox="1"/>
            <p:nvPr/>
          </p:nvSpPr>
          <p:spPr>
            <a:xfrm>
              <a:off x="5096929" y="1627065"/>
              <a:ext cx="280805" cy="183663"/>
            </a:xfrm>
            <a:prstGeom prst="rect">
              <a:avLst/>
            </a:prstGeom>
            <a:noFill/>
          </p:spPr>
          <p:txBody>
            <a:bodyPr wrap="square" lIns="0" tIns="0" rIns="0" bIns="0" rtlCol="0">
              <a:spAutoFit/>
            </a:bodyPr>
            <a:lstStyle/>
            <a:p>
              <a:pPr algn="ctr"/>
              <a:r>
                <a:rPr lang="en-US" sz="1200" b="1" cap="all" spc="20" dirty="0">
                  <a:solidFill>
                    <a:schemeClr val="bg1"/>
                  </a:solidFill>
                  <a:latin typeface="Microsoft JhengHei" panose="020B0604030504040204" pitchFamily="34" charset="-120"/>
                  <a:ea typeface="Microsoft JhengHei" panose="020B0604030504040204" pitchFamily="34" charset="-120"/>
                </a:rPr>
                <a:t>03</a:t>
              </a:r>
            </a:p>
          </p:txBody>
        </p:sp>
      </p:grpSp>
      <p:sp>
        <p:nvSpPr>
          <p:cNvPr id="30" name="矩形 29"/>
          <p:cNvSpPr/>
          <p:nvPr/>
        </p:nvSpPr>
        <p:spPr>
          <a:xfrm>
            <a:off x="2128883" y="3321881"/>
            <a:ext cx="5756768" cy="307777"/>
          </a:xfrm>
          <a:prstGeom prst="rect">
            <a:avLst/>
          </a:prstGeom>
        </p:spPr>
        <p:txBody>
          <a:bodyPr wrap="square">
            <a:spAutoFit/>
          </a:bodyPr>
          <a:lstStyle/>
          <a:p>
            <a:r>
              <a:rPr lang="zh-TW" altLang="en-US" sz="1400" dirty="0">
                <a:solidFill>
                  <a:schemeClr val="tx2">
                    <a:lumMod val="50000"/>
                    <a:lumOff val="50000"/>
                  </a:schemeClr>
                </a:solidFill>
                <a:latin typeface="微軟正黑體" panose="020B0604030504040204" pitchFamily="34" charset="-120"/>
                <a:ea typeface="微軟正黑體" panose="020B0604030504040204" pitchFamily="34" charset="-120"/>
              </a:rPr>
              <a:t>點選</a:t>
            </a:r>
            <a:r>
              <a:rPr lang="zh-TW" altLang="en-US" sz="1400" b="1" u="sng" spc="50" dirty="0">
                <a:solidFill>
                  <a:schemeClr val="accent2">
                    <a:lumMod val="75000"/>
                  </a:schemeClr>
                </a:solidFill>
                <a:latin typeface="微軟正黑體" panose="020B0604030504040204" pitchFamily="34" charset="-120"/>
                <a:ea typeface="微軟正黑體" panose="020B0604030504040204" pitchFamily="34" charset="-120"/>
              </a:rPr>
              <a:t>選擇檔案</a:t>
            </a:r>
            <a:r>
              <a:rPr lang="zh-TW" altLang="en-US" sz="1400" dirty="0">
                <a:solidFill>
                  <a:schemeClr val="tx2">
                    <a:lumMod val="50000"/>
                    <a:lumOff val="50000"/>
                  </a:schemeClr>
                </a:solidFill>
                <a:latin typeface="微軟正黑體" panose="020B0604030504040204" pitchFamily="34" charset="-120"/>
                <a:ea typeface="微軟正黑體" panose="020B0604030504040204" pitchFamily="34" charset="-120"/>
              </a:rPr>
              <a:t>，選擇欲查詢的土地資料檔案，再點選</a:t>
            </a:r>
            <a:r>
              <a:rPr lang="zh-TW" altLang="en-US" sz="1400" b="1" u="sng" spc="50" dirty="0">
                <a:solidFill>
                  <a:schemeClr val="accent2">
                    <a:lumMod val="75000"/>
                  </a:schemeClr>
                </a:solidFill>
                <a:latin typeface="微軟正黑體" panose="020B0604030504040204" pitchFamily="34" charset="-120"/>
                <a:ea typeface="微軟正黑體" panose="020B0604030504040204" pitchFamily="34" charset="-120"/>
              </a:rPr>
              <a:t>開始匯入</a:t>
            </a:r>
            <a:r>
              <a:rPr lang="zh-TW" altLang="en-US" sz="1400" dirty="0">
                <a:solidFill>
                  <a:schemeClr val="tx2">
                    <a:lumMod val="50000"/>
                    <a:lumOff val="50000"/>
                  </a:schemeClr>
                </a:solidFill>
                <a:latin typeface="微軟正黑體" panose="020B0604030504040204" pitchFamily="34" charset="-120"/>
                <a:ea typeface="微軟正黑體" panose="020B0604030504040204" pitchFamily="34" charset="-120"/>
              </a:rPr>
              <a:t>。</a:t>
            </a:r>
            <a:endParaRPr lang="zh-TW" altLang="en-US" sz="1200" dirty="0"/>
          </a:p>
        </p:txBody>
      </p:sp>
      <p:grpSp>
        <p:nvGrpSpPr>
          <p:cNvPr id="34" name="Group 5"/>
          <p:cNvGrpSpPr/>
          <p:nvPr/>
        </p:nvGrpSpPr>
        <p:grpSpPr>
          <a:xfrm>
            <a:off x="1735793" y="3899308"/>
            <a:ext cx="357790" cy="357790"/>
            <a:chOff x="5061629" y="1546310"/>
            <a:chExt cx="357790" cy="357790"/>
          </a:xfrm>
        </p:grpSpPr>
        <p:sp>
          <p:nvSpPr>
            <p:cNvPr id="35" name="Oval 27"/>
            <p:cNvSpPr/>
            <p:nvPr/>
          </p:nvSpPr>
          <p:spPr>
            <a:xfrm>
              <a:off x="5061629" y="1546310"/>
              <a:ext cx="357790" cy="357790"/>
            </a:xfrm>
            <a:prstGeom prst="ellips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JhengHei" panose="020B0604030504040204" pitchFamily="34" charset="-120"/>
                <a:ea typeface="Microsoft JhengHei" panose="020B0604030504040204" pitchFamily="34" charset="-120"/>
              </a:endParaRPr>
            </a:p>
          </p:txBody>
        </p:sp>
        <p:sp>
          <p:nvSpPr>
            <p:cNvPr id="36" name="TextBox 31"/>
            <p:cNvSpPr txBox="1"/>
            <p:nvPr/>
          </p:nvSpPr>
          <p:spPr>
            <a:xfrm>
              <a:off x="5096929" y="1627065"/>
              <a:ext cx="280805" cy="183663"/>
            </a:xfrm>
            <a:prstGeom prst="rect">
              <a:avLst/>
            </a:prstGeom>
            <a:noFill/>
          </p:spPr>
          <p:txBody>
            <a:bodyPr wrap="square" lIns="0" tIns="0" rIns="0" bIns="0" rtlCol="0">
              <a:spAutoFit/>
            </a:bodyPr>
            <a:lstStyle/>
            <a:p>
              <a:pPr algn="ctr"/>
              <a:r>
                <a:rPr lang="en-US" sz="1200" b="1" cap="all" spc="20" dirty="0">
                  <a:solidFill>
                    <a:schemeClr val="bg1"/>
                  </a:solidFill>
                  <a:latin typeface="Microsoft JhengHei" panose="020B0604030504040204" pitchFamily="34" charset="-120"/>
                  <a:ea typeface="Microsoft JhengHei" panose="020B0604030504040204" pitchFamily="34" charset="-120"/>
                </a:rPr>
                <a:t>04</a:t>
              </a:r>
            </a:p>
          </p:txBody>
        </p:sp>
      </p:grpSp>
      <p:sp>
        <p:nvSpPr>
          <p:cNvPr id="3" name="矩形 2">
            <a:extLst>
              <a:ext uri="{FF2B5EF4-FFF2-40B4-BE49-F238E27FC236}">
                <a16:creationId xmlns:a16="http://schemas.microsoft.com/office/drawing/2014/main" id="{506F1F8B-8B94-E014-15BE-202A8CE0092B}"/>
              </a:ext>
            </a:extLst>
          </p:cNvPr>
          <p:cNvSpPr/>
          <p:nvPr/>
        </p:nvSpPr>
        <p:spPr>
          <a:xfrm>
            <a:off x="2128883" y="3899308"/>
            <a:ext cx="5756768" cy="307777"/>
          </a:xfrm>
          <a:prstGeom prst="rect">
            <a:avLst/>
          </a:prstGeom>
        </p:spPr>
        <p:txBody>
          <a:bodyPr wrap="square">
            <a:spAutoFit/>
          </a:bodyPr>
          <a:lstStyle/>
          <a:p>
            <a:r>
              <a:rPr lang="zh-TW" altLang="en-US" sz="1400" dirty="0">
                <a:solidFill>
                  <a:schemeClr val="tx2">
                    <a:lumMod val="50000"/>
                    <a:lumOff val="50000"/>
                  </a:schemeClr>
                </a:solidFill>
                <a:latin typeface="微軟正黑體" panose="020B0604030504040204" pitchFamily="34" charset="-120"/>
                <a:ea typeface="微軟正黑體" panose="020B0604030504040204" pitchFamily="34" charset="-120"/>
              </a:rPr>
              <a:t>完成匯入後，可於列表</a:t>
            </a:r>
            <a:r>
              <a:rPr lang="zh-TW" altLang="en-US" sz="1400" b="1" u="sng" dirty="0">
                <a:solidFill>
                  <a:schemeClr val="accent2">
                    <a:lumMod val="75000"/>
                  </a:schemeClr>
                </a:solidFill>
                <a:latin typeface="微軟正黑體" panose="020B0604030504040204" pitchFamily="34" charset="-120"/>
                <a:ea typeface="微軟正黑體" panose="020B0604030504040204" pitchFamily="34" charset="-120"/>
              </a:rPr>
              <a:t>比對結果</a:t>
            </a:r>
            <a:r>
              <a:rPr lang="zh-TW" altLang="en-US" sz="1400" dirty="0">
                <a:solidFill>
                  <a:schemeClr val="tx2">
                    <a:lumMod val="50000"/>
                    <a:lumOff val="50000"/>
                  </a:schemeClr>
                </a:solidFill>
                <a:latin typeface="微軟正黑體" panose="020B0604030504040204" pitchFamily="34" charset="-120"/>
                <a:ea typeface="微軟正黑體" panose="020B0604030504040204" pitchFamily="34" charset="-120"/>
              </a:rPr>
              <a:t>欄位，點選</a:t>
            </a:r>
            <a:r>
              <a:rPr lang="zh-TW" altLang="en-US" sz="1400" b="1" u="sng" dirty="0">
                <a:solidFill>
                  <a:schemeClr val="accent2">
                    <a:lumMod val="75000"/>
                  </a:schemeClr>
                </a:solidFill>
                <a:latin typeface="微軟正黑體" panose="020B0604030504040204" pitchFamily="34" charset="-120"/>
                <a:ea typeface="微軟正黑體" panose="020B0604030504040204" pitchFamily="34" charset="-120"/>
              </a:rPr>
              <a:t>下載</a:t>
            </a:r>
            <a:r>
              <a:rPr lang="zh-TW" altLang="en-US" sz="1400" spc="50" dirty="0">
                <a:solidFill>
                  <a:schemeClr val="accent3"/>
                </a:solidFill>
                <a:latin typeface="微軟正黑體" panose="020B0604030504040204" pitchFamily="34" charset="-120"/>
                <a:ea typeface="微軟正黑體" panose="020B0604030504040204" pitchFamily="34" charset="-120"/>
              </a:rPr>
              <a:t>比對結果檔案</a:t>
            </a:r>
            <a:r>
              <a:rPr lang="zh-TW" altLang="en-US" sz="1400" dirty="0">
                <a:solidFill>
                  <a:schemeClr val="tx2">
                    <a:lumMod val="50000"/>
                    <a:lumOff val="50000"/>
                  </a:schemeClr>
                </a:solidFill>
                <a:latin typeface="微軟正黑體" panose="020B0604030504040204" pitchFamily="34" charset="-120"/>
                <a:ea typeface="微軟正黑體" panose="020B0604030504040204" pitchFamily="34" charset="-120"/>
              </a:rPr>
              <a:t>。</a:t>
            </a:r>
            <a:endParaRPr lang="zh-TW" altLang="en-US" sz="1200" dirty="0"/>
          </a:p>
        </p:txBody>
      </p:sp>
      <p:pic>
        <p:nvPicPr>
          <p:cNvPr id="7" name="圖片 6">
            <a:extLst>
              <a:ext uri="{FF2B5EF4-FFF2-40B4-BE49-F238E27FC236}">
                <a16:creationId xmlns:a16="http://schemas.microsoft.com/office/drawing/2014/main" id="{C62456DF-FFAC-55B2-0BB9-67BCBE255B94}"/>
              </a:ext>
            </a:extLst>
          </p:cNvPr>
          <p:cNvPicPr>
            <a:picLocks noChangeAspect="1"/>
          </p:cNvPicPr>
          <p:nvPr/>
        </p:nvPicPr>
        <p:blipFill>
          <a:blip r:embed="rId2"/>
          <a:stretch>
            <a:fillRect/>
          </a:stretch>
        </p:blipFill>
        <p:spPr>
          <a:xfrm>
            <a:off x="2635987" y="2725794"/>
            <a:ext cx="1155072" cy="321905"/>
          </a:xfrm>
          <a:prstGeom prst="rect">
            <a:avLst/>
          </a:prstGeom>
        </p:spPr>
      </p:pic>
      <p:grpSp>
        <p:nvGrpSpPr>
          <p:cNvPr id="5" name="Group 5">
            <a:extLst>
              <a:ext uri="{FF2B5EF4-FFF2-40B4-BE49-F238E27FC236}">
                <a16:creationId xmlns:a16="http://schemas.microsoft.com/office/drawing/2014/main" id="{59958A07-DB51-B5E3-EA64-D79D5B304CDA}"/>
              </a:ext>
            </a:extLst>
          </p:cNvPr>
          <p:cNvGrpSpPr/>
          <p:nvPr/>
        </p:nvGrpSpPr>
        <p:grpSpPr>
          <a:xfrm>
            <a:off x="1732600" y="4454179"/>
            <a:ext cx="357790" cy="357790"/>
            <a:chOff x="5061629" y="1546310"/>
            <a:chExt cx="357790" cy="357790"/>
          </a:xfrm>
        </p:grpSpPr>
        <p:sp>
          <p:nvSpPr>
            <p:cNvPr id="8" name="Oval 27">
              <a:extLst>
                <a:ext uri="{FF2B5EF4-FFF2-40B4-BE49-F238E27FC236}">
                  <a16:creationId xmlns:a16="http://schemas.microsoft.com/office/drawing/2014/main" id="{9A627F94-890B-2E5A-B815-587D9FA99B5E}"/>
                </a:ext>
              </a:extLst>
            </p:cNvPr>
            <p:cNvSpPr/>
            <p:nvPr/>
          </p:nvSpPr>
          <p:spPr>
            <a:xfrm>
              <a:off x="5061629" y="1546310"/>
              <a:ext cx="357790" cy="357790"/>
            </a:xfrm>
            <a:prstGeom prst="ellips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JhengHei" panose="020B0604030504040204" pitchFamily="34" charset="-120"/>
                <a:ea typeface="Microsoft JhengHei" panose="020B0604030504040204" pitchFamily="34" charset="-120"/>
              </a:endParaRPr>
            </a:p>
          </p:txBody>
        </p:sp>
        <p:sp>
          <p:nvSpPr>
            <p:cNvPr id="10" name="TextBox 31">
              <a:extLst>
                <a:ext uri="{FF2B5EF4-FFF2-40B4-BE49-F238E27FC236}">
                  <a16:creationId xmlns:a16="http://schemas.microsoft.com/office/drawing/2014/main" id="{8962DCEC-9D55-90D2-961A-2ECD5361A217}"/>
                </a:ext>
              </a:extLst>
            </p:cNvPr>
            <p:cNvSpPr txBox="1"/>
            <p:nvPr/>
          </p:nvSpPr>
          <p:spPr>
            <a:xfrm>
              <a:off x="5096929" y="1627065"/>
              <a:ext cx="280805" cy="183663"/>
            </a:xfrm>
            <a:prstGeom prst="rect">
              <a:avLst/>
            </a:prstGeom>
            <a:noFill/>
          </p:spPr>
          <p:txBody>
            <a:bodyPr wrap="square" lIns="0" tIns="0" rIns="0" bIns="0" rtlCol="0">
              <a:spAutoFit/>
            </a:bodyPr>
            <a:lstStyle/>
            <a:p>
              <a:pPr algn="ctr"/>
              <a:r>
                <a:rPr lang="en-US" sz="1200" b="1" cap="all" spc="20">
                  <a:solidFill>
                    <a:schemeClr val="bg1"/>
                  </a:solidFill>
                  <a:latin typeface="Microsoft JhengHei" panose="020B0604030504040204" pitchFamily="34" charset="-120"/>
                  <a:ea typeface="Microsoft JhengHei" panose="020B0604030504040204" pitchFamily="34" charset="-120"/>
                </a:rPr>
                <a:t>0</a:t>
              </a:r>
              <a:r>
                <a:rPr lang="en-US" altLang="zh-TW" sz="1200" b="1" cap="all" spc="20">
                  <a:solidFill>
                    <a:schemeClr val="bg1"/>
                  </a:solidFill>
                  <a:latin typeface="Microsoft JhengHei" panose="020B0604030504040204" pitchFamily="34" charset="-120"/>
                  <a:ea typeface="Microsoft JhengHei" panose="020B0604030504040204" pitchFamily="34" charset="-120"/>
                </a:rPr>
                <a:t>5</a:t>
              </a:r>
              <a:endParaRPr lang="en-US" sz="1200" b="1" cap="all" spc="20" dirty="0">
                <a:solidFill>
                  <a:schemeClr val="bg1"/>
                </a:solidFill>
                <a:latin typeface="Microsoft JhengHei" panose="020B0604030504040204" pitchFamily="34" charset="-120"/>
                <a:ea typeface="Microsoft JhengHei" panose="020B0604030504040204" pitchFamily="34" charset="-120"/>
              </a:endParaRPr>
            </a:p>
          </p:txBody>
        </p:sp>
      </p:grpSp>
      <p:sp>
        <p:nvSpPr>
          <p:cNvPr id="11" name="矩形 10">
            <a:extLst>
              <a:ext uri="{FF2B5EF4-FFF2-40B4-BE49-F238E27FC236}">
                <a16:creationId xmlns:a16="http://schemas.microsoft.com/office/drawing/2014/main" id="{E756E2CE-6D3C-B9DB-AEFF-3FA3D360478F}"/>
              </a:ext>
            </a:extLst>
          </p:cNvPr>
          <p:cNvSpPr/>
          <p:nvPr/>
        </p:nvSpPr>
        <p:spPr>
          <a:xfrm>
            <a:off x="2125690" y="4454179"/>
            <a:ext cx="5756768" cy="307777"/>
          </a:xfrm>
          <a:prstGeom prst="rect">
            <a:avLst/>
          </a:prstGeom>
        </p:spPr>
        <p:txBody>
          <a:bodyPr wrap="square">
            <a:spAutoFit/>
          </a:bodyPr>
          <a:lstStyle/>
          <a:p>
            <a:r>
              <a:rPr lang="zh-TW" altLang="en-US" sz="1400" dirty="0">
                <a:solidFill>
                  <a:schemeClr val="tx2">
                    <a:lumMod val="50000"/>
                    <a:lumOff val="50000"/>
                  </a:schemeClr>
                </a:solidFill>
                <a:latin typeface="微軟正黑體" panose="020B0604030504040204" pitchFamily="34" charset="-120"/>
                <a:ea typeface="微軟正黑體" panose="020B0604030504040204" pitchFamily="34" charset="-120"/>
              </a:rPr>
              <a:t>若列表筆數較多，另提供                      按鈕，可自行勾選項目。</a:t>
            </a:r>
          </a:p>
        </p:txBody>
      </p:sp>
      <p:pic>
        <p:nvPicPr>
          <p:cNvPr id="13" name="圖片 12">
            <a:extLst>
              <a:ext uri="{FF2B5EF4-FFF2-40B4-BE49-F238E27FC236}">
                <a16:creationId xmlns:a16="http://schemas.microsoft.com/office/drawing/2014/main" id="{04E73707-C8DE-70B7-3770-1B837CA225F2}"/>
              </a:ext>
            </a:extLst>
          </p:cNvPr>
          <p:cNvPicPr>
            <a:picLocks noChangeAspect="1"/>
          </p:cNvPicPr>
          <p:nvPr/>
        </p:nvPicPr>
        <p:blipFill>
          <a:blip r:embed="rId3"/>
          <a:stretch>
            <a:fillRect/>
          </a:stretch>
        </p:blipFill>
        <p:spPr>
          <a:xfrm>
            <a:off x="4224746" y="4427092"/>
            <a:ext cx="866775" cy="361950"/>
          </a:xfrm>
          <a:prstGeom prst="rect">
            <a:avLst/>
          </a:prstGeom>
        </p:spPr>
      </p:pic>
    </p:spTree>
    <p:extLst>
      <p:ext uri="{BB962C8B-B14F-4D97-AF65-F5344CB8AC3E}">
        <p14:creationId xmlns:p14="http://schemas.microsoft.com/office/powerpoint/2010/main" val="2064802605"/>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165CE18F-D0F7-A4F5-4F3A-206B7516BBF9}"/>
              </a:ext>
            </a:extLst>
          </p:cNvPr>
          <p:cNvPicPr>
            <a:picLocks noChangeAspect="1"/>
          </p:cNvPicPr>
          <p:nvPr/>
        </p:nvPicPr>
        <p:blipFill>
          <a:blip r:embed="rId2"/>
          <a:stretch>
            <a:fillRect/>
          </a:stretch>
        </p:blipFill>
        <p:spPr>
          <a:xfrm>
            <a:off x="0" y="1071447"/>
            <a:ext cx="9144000" cy="3000605"/>
          </a:xfrm>
          <a:prstGeom prst="rect">
            <a:avLst/>
          </a:prstGeom>
        </p:spPr>
      </p:pic>
      <p:sp>
        <p:nvSpPr>
          <p:cNvPr id="2" name="文字版面配置區 1"/>
          <p:cNvSpPr>
            <a:spLocks noGrp="1"/>
          </p:cNvSpPr>
          <p:nvPr>
            <p:ph type="body" sz="quarter" idx="10"/>
          </p:nvPr>
        </p:nvSpPr>
        <p:spPr>
          <a:xfrm>
            <a:off x="595313" y="248175"/>
            <a:ext cx="7953374" cy="383260"/>
          </a:xfrm>
        </p:spPr>
        <p:txBody>
          <a:bodyPr/>
          <a:lstStyle/>
          <a:p>
            <a:r>
              <a:rPr lang="en-US" altLang="zh-TW" sz="2400" dirty="0"/>
              <a:t>1.</a:t>
            </a:r>
            <a:r>
              <a:rPr lang="zh-TW" altLang="en-US" sz="2400" dirty="0"/>
              <a:t>土地資料檢核</a:t>
            </a:r>
            <a:r>
              <a:rPr lang="en-US" altLang="zh-TW" sz="2400" dirty="0"/>
              <a:t>-</a:t>
            </a:r>
            <a:r>
              <a:rPr lang="zh-TW" altLang="en-US" sz="2400" dirty="0"/>
              <a:t>操作畫面</a:t>
            </a:r>
          </a:p>
        </p:txBody>
      </p:sp>
      <p:grpSp>
        <p:nvGrpSpPr>
          <p:cNvPr id="31" name="Group 5"/>
          <p:cNvGrpSpPr/>
          <p:nvPr/>
        </p:nvGrpSpPr>
        <p:grpSpPr>
          <a:xfrm>
            <a:off x="957201" y="3048463"/>
            <a:ext cx="304355" cy="304355"/>
            <a:chOff x="5061629" y="1546310"/>
            <a:chExt cx="357790" cy="357790"/>
          </a:xfrm>
          <a:solidFill>
            <a:srgbClr val="FF6600"/>
          </a:solidFill>
        </p:grpSpPr>
        <p:sp>
          <p:nvSpPr>
            <p:cNvPr id="32" name="Oval 27"/>
            <p:cNvSpPr/>
            <p:nvPr/>
          </p:nvSpPr>
          <p:spPr>
            <a:xfrm>
              <a:off x="5061629" y="1546310"/>
              <a:ext cx="357790" cy="35779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JhengHei" panose="020B0604030504040204" pitchFamily="34" charset="-120"/>
                <a:ea typeface="Microsoft JhengHei" panose="020B0604030504040204" pitchFamily="34" charset="-120"/>
              </a:endParaRPr>
            </a:p>
          </p:txBody>
        </p:sp>
        <p:sp>
          <p:nvSpPr>
            <p:cNvPr id="33" name="TextBox 31"/>
            <p:cNvSpPr txBox="1"/>
            <p:nvPr/>
          </p:nvSpPr>
          <p:spPr>
            <a:xfrm>
              <a:off x="5096929" y="1627064"/>
              <a:ext cx="280806" cy="189952"/>
            </a:xfrm>
            <a:prstGeom prst="rect">
              <a:avLst/>
            </a:prstGeom>
            <a:grpFill/>
          </p:spPr>
          <p:txBody>
            <a:bodyPr wrap="square" lIns="0" tIns="0" rIns="0" bIns="0" rtlCol="0">
              <a:spAutoFit/>
            </a:bodyPr>
            <a:lstStyle/>
            <a:p>
              <a:pPr algn="ctr"/>
              <a:r>
                <a:rPr lang="en-US" sz="1050" b="1" cap="all" spc="20" dirty="0">
                  <a:solidFill>
                    <a:schemeClr val="bg1"/>
                  </a:solidFill>
                  <a:latin typeface="Microsoft JhengHei" panose="020B0604030504040204" pitchFamily="34" charset="-120"/>
                  <a:ea typeface="Microsoft JhengHei" panose="020B0604030504040204" pitchFamily="34" charset="-120"/>
                </a:rPr>
                <a:t>01</a:t>
              </a:r>
            </a:p>
          </p:txBody>
        </p:sp>
      </p:grpSp>
      <p:grpSp>
        <p:nvGrpSpPr>
          <p:cNvPr id="38" name="Group 5"/>
          <p:cNvGrpSpPr/>
          <p:nvPr/>
        </p:nvGrpSpPr>
        <p:grpSpPr>
          <a:xfrm>
            <a:off x="7455639" y="2005105"/>
            <a:ext cx="306854" cy="306854"/>
            <a:chOff x="5061629" y="1546310"/>
            <a:chExt cx="357790" cy="357790"/>
          </a:xfrm>
          <a:solidFill>
            <a:srgbClr val="FF6600"/>
          </a:solidFill>
        </p:grpSpPr>
        <p:sp>
          <p:nvSpPr>
            <p:cNvPr id="39" name="Oval 27"/>
            <p:cNvSpPr/>
            <p:nvPr/>
          </p:nvSpPr>
          <p:spPr>
            <a:xfrm>
              <a:off x="5061629" y="1546310"/>
              <a:ext cx="357790" cy="35779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JhengHei" panose="020B0604030504040204" pitchFamily="34" charset="-120"/>
                <a:ea typeface="Microsoft JhengHei" panose="020B0604030504040204" pitchFamily="34" charset="-120"/>
              </a:endParaRPr>
            </a:p>
          </p:txBody>
        </p:sp>
        <p:sp>
          <p:nvSpPr>
            <p:cNvPr id="40" name="TextBox 31"/>
            <p:cNvSpPr txBox="1"/>
            <p:nvPr/>
          </p:nvSpPr>
          <p:spPr>
            <a:xfrm>
              <a:off x="5096929" y="1627065"/>
              <a:ext cx="280805" cy="169277"/>
            </a:xfrm>
            <a:prstGeom prst="rect">
              <a:avLst/>
            </a:prstGeom>
            <a:grpFill/>
          </p:spPr>
          <p:txBody>
            <a:bodyPr wrap="square" lIns="0" tIns="0" rIns="0" bIns="0" rtlCol="0">
              <a:spAutoFit/>
            </a:bodyPr>
            <a:lstStyle/>
            <a:p>
              <a:pPr algn="ctr"/>
              <a:r>
                <a:rPr lang="en-US" sz="1100" b="1" cap="all" spc="20" dirty="0">
                  <a:solidFill>
                    <a:schemeClr val="bg1"/>
                  </a:solidFill>
                  <a:latin typeface="Microsoft JhengHei" panose="020B0604030504040204" pitchFamily="34" charset="-120"/>
                  <a:ea typeface="Microsoft JhengHei" panose="020B0604030504040204" pitchFamily="34" charset="-120"/>
                </a:rPr>
                <a:t>02</a:t>
              </a:r>
              <a:endParaRPr lang="en-US" sz="1200" b="1" cap="all" spc="20" dirty="0">
                <a:solidFill>
                  <a:schemeClr val="bg1"/>
                </a:solidFill>
                <a:latin typeface="Microsoft JhengHei" panose="020B0604030504040204" pitchFamily="34" charset="-120"/>
                <a:ea typeface="Microsoft JhengHei" panose="020B0604030504040204" pitchFamily="34" charset="-120"/>
              </a:endParaRPr>
            </a:p>
          </p:txBody>
        </p:sp>
      </p:grpSp>
      <p:grpSp>
        <p:nvGrpSpPr>
          <p:cNvPr id="44" name="Group 5"/>
          <p:cNvGrpSpPr/>
          <p:nvPr/>
        </p:nvGrpSpPr>
        <p:grpSpPr>
          <a:xfrm>
            <a:off x="8459667" y="2736503"/>
            <a:ext cx="334275" cy="334275"/>
            <a:chOff x="5061629" y="1546310"/>
            <a:chExt cx="357790" cy="357790"/>
          </a:xfrm>
          <a:solidFill>
            <a:srgbClr val="FF6600"/>
          </a:solidFill>
        </p:grpSpPr>
        <p:sp>
          <p:nvSpPr>
            <p:cNvPr id="45" name="Oval 27"/>
            <p:cNvSpPr/>
            <p:nvPr/>
          </p:nvSpPr>
          <p:spPr>
            <a:xfrm>
              <a:off x="5061629" y="1546310"/>
              <a:ext cx="357790" cy="35779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JhengHei" panose="020B0604030504040204" pitchFamily="34" charset="-120"/>
                <a:ea typeface="Microsoft JhengHei" panose="020B0604030504040204" pitchFamily="34" charset="-120"/>
              </a:endParaRPr>
            </a:p>
          </p:txBody>
        </p:sp>
        <p:sp>
          <p:nvSpPr>
            <p:cNvPr id="46" name="TextBox 31"/>
            <p:cNvSpPr txBox="1"/>
            <p:nvPr/>
          </p:nvSpPr>
          <p:spPr>
            <a:xfrm>
              <a:off x="5096929" y="1627065"/>
              <a:ext cx="280805" cy="169277"/>
            </a:xfrm>
            <a:prstGeom prst="rect">
              <a:avLst/>
            </a:prstGeom>
            <a:grpFill/>
          </p:spPr>
          <p:txBody>
            <a:bodyPr wrap="square" lIns="0" tIns="0" rIns="0" bIns="0" rtlCol="0">
              <a:spAutoFit/>
            </a:bodyPr>
            <a:lstStyle/>
            <a:p>
              <a:pPr algn="ctr"/>
              <a:r>
                <a:rPr lang="en-US" sz="1100" b="1" cap="all" spc="20" dirty="0">
                  <a:solidFill>
                    <a:schemeClr val="bg1"/>
                  </a:solidFill>
                  <a:latin typeface="Microsoft JhengHei" panose="020B0604030504040204" pitchFamily="34" charset="-120"/>
                  <a:ea typeface="Microsoft JhengHei" panose="020B0604030504040204" pitchFamily="34" charset="-120"/>
                </a:rPr>
                <a:t>04</a:t>
              </a:r>
            </a:p>
          </p:txBody>
        </p:sp>
      </p:grpSp>
      <p:sp>
        <p:nvSpPr>
          <p:cNvPr id="10" name="圓角矩形 9"/>
          <p:cNvSpPr/>
          <p:nvPr/>
        </p:nvSpPr>
        <p:spPr>
          <a:xfrm>
            <a:off x="21311" y="2903641"/>
            <a:ext cx="1170091" cy="158536"/>
          </a:xfrm>
          <a:prstGeom prst="round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b="1" dirty="0">
              <a:latin typeface="微軟正黑體" panose="020B0604030504040204" pitchFamily="34" charset="-120"/>
              <a:ea typeface="微軟正黑體" panose="020B0604030504040204" pitchFamily="34" charset="-120"/>
              <a:cs typeface="Open Sans" panose="020B0606030504020204" pitchFamily="34" charset="0"/>
            </a:endParaRPr>
          </a:p>
        </p:txBody>
      </p:sp>
      <p:sp>
        <p:nvSpPr>
          <p:cNvPr id="48" name="圓角矩形 47"/>
          <p:cNvSpPr/>
          <p:nvPr/>
        </p:nvSpPr>
        <p:spPr>
          <a:xfrm>
            <a:off x="7798182" y="2201498"/>
            <a:ext cx="769203" cy="283612"/>
          </a:xfrm>
          <a:prstGeom prst="round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b="1" dirty="0">
              <a:latin typeface="微軟正黑體" panose="020B0604030504040204" pitchFamily="34" charset="-120"/>
              <a:ea typeface="微軟正黑體" panose="020B0604030504040204" pitchFamily="34" charset="-120"/>
              <a:cs typeface="Open Sans" panose="020B0606030504020204" pitchFamily="34" charset="0"/>
            </a:endParaRPr>
          </a:p>
        </p:txBody>
      </p:sp>
      <p:sp>
        <p:nvSpPr>
          <p:cNvPr id="49" name="圓角矩形 48"/>
          <p:cNvSpPr/>
          <p:nvPr/>
        </p:nvSpPr>
        <p:spPr>
          <a:xfrm>
            <a:off x="7828771" y="2720942"/>
            <a:ext cx="509004" cy="283612"/>
          </a:xfrm>
          <a:prstGeom prst="round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b="1" dirty="0">
              <a:latin typeface="微軟正黑體" panose="020B0604030504040204" pitchFamily="34" charset="-120"/>
              <a:ea typeface="微軟正黑體" panose="020B0604030504040204" pitchFamily="34" charset="-120"/>
              <a:cs typeface="Open Sans" panose="020B0606030504020204" pitchFamily="34" charset="0"/>
            </a:endParaRPr>
          </a:p>
        </p:txBody>
      </p:sp>
      <p:pic>
        <p:nvPicPr>
          <p:cNvPr id="14" name="圖片 13">
            <a:extLst>
              <a:ext uri="{FF2B5EF4-FFF2-40B4-BE49-F238E27FC236}">
                <a16:creationId xmlns:a16="http://schemas.microsoft.com/office/drawing/2014/main" id="{E1BE0C23-E153-170B-B0FE-EF5C1DC1EF7B}"/>
              </a:ext>
            </a:extLst>
          </p:cNvPr>
          <p:cNvPicPr>
            <a:picLocks noChangeAspect="1"/>
          </p:cNvPicPr>
          <p:nvPr/>
        </p:nvPicPr>
        <p:blipFill rotWithShape="1">
          <a:blip r:embed="rId3"/>
          <a:srcRect t="5749" b="-1"/>
          <a:stretch/>
        </p:blipFill>
        <p:spPr>
          <a:xfrm>
            <a:off x="1904543" y="3590092"/>
            <a:ext cx="5893640" cy="1237236"/>
          </a:xfrm>
          <a:prstGeom prst="rect">
            <a:avLst/>
          </a:prstGeom>
        </p:spPr>
      </p:pic>
      <p:sp>
        <p:nvSpPr>
          <p:cNvPr id="11" name="上彎箭號 10"/>
          <p:cNvSpPr/>
          <p:nvPr/>
        </p:nvSpPr>
        <p:spPr>
          <a:xfrm rot="10800000">
            <a:off x="6636309" y="2366910"/>
            <a:ext cx="979679" cy="1568304"/>
          </a:xfrm>
          <a:prstGeom prst="bentUpArrow">
            <a:avLst>
              <a:gd name="adj1" fmla="val 16703"/>
              <a:gd name="adj2" fmla="val 25000"/>
              <a:gd name="adj3" fmla="val 25000"/>
            </a:avLst>
          </a:prstGeom>
          <a:solidFill>
            <a:srgbClr val="00B05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b="1" dirty="0">
              <a:latin typeface="微軟正黑體" panose="020B0604030504040204" pitchFamily="34" charset="-120"/>
              <a:ea typeface="微軟正黑體" panose="020B0604030504040204" pitchFamily="34" charset="-120"/>
              <a:cs typeface="Open Sans" panose="020B0606030504020204" pitchFamily="34" charset="0"/>
            </a:endParaRPr>
          </a:p>
        </p:txBody>
      </p:sp>
      <p:sp>
        <p:nvSpPr>
          <p:cNvPr id="47" name="圓角矩形 46"/>
          <p:cNvSpPr/>
          <p:nvPr/>
        </p:nvSpPr>
        <p:spPr>
          <a:xfrm>
            <a:off x="2024351" y="3754923"/>
            <a:ext cx="2136187" cy="985009"/>
          </a:xfrm>
          <a:prstGeom prst="round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b="1" dirty="0">
              <a:latin typeface="微軟正黑體" panose="020B0604030504040204" pitchFamily="34" charset="-120"/>
              <a:ea typeface="微軟正黑體" panose="020B0604030504040204" pitchFamily="34" charset="-120"/>
              <a:cs typeface="Open Sans" panose="020B0606030504020204" pitchFamily="34" charset="0"/>
            </a:endParaRPr>
          </a:p>
        </p:txBody>
      </p:sp>
      <p:grpSp>
        <p:nvGrpSpPr>
          <p:cNvPr id="41" name="Group 5"/>
          <p:cNvGrpSpPr/>
          <p:nvPr/>
        </p:nvGrpSpPr>
        <p:grpSpPr>
          <a:xfrm>
            <a:off x="4248077" y="3754923"/>
            <a:ext cx="323923" cy="323923"/>
            <a:chOff x="5061629" y="1546310"/>
            <a:chExt cx="357790" cy="357790"/>
          </a:xfrm>
          <a:solidFill>
            <a:srgbClr val="FF6600"/>
          </a:solidFill>
        </p:grpSpPr>
        <p:sp>
          <p:nvSpPr>
            <p:cNvPr id="42" name="Oval 27"/>
            <p:cNvSpPr/>
            <p:nvPr/>
          </p:nvSpPr>
          <p:spPr>
            <a:xfrm>
              <a:off x="5061629" y="1546310"/>
              <a:ext cx="357790" cy="35779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JhengHei" panose="020B0604030504040204" pitchFamily="34" charset="-120"/>
                <a:ea typeface="Microsoft JhengHei" panose="020B0604030504040204" pitchFamily="34" charset="-120"/>
              </a:endParaRPr>
            </a:p>
          </p:txBody>
        </p:sp>
        <p:sp>
          <p:nvSpPr>
            <p:cNvPr id="43" name="TextBox 31"/>
            <p:cNvSpPr txBox="1"/>
            <p:nvPr/>
          </p:nvSpPr>
          <p:spPr>
            <a:xfrm>
              <a:off x="5096929" y="1627065"/>
              <a:ext cx="280805" cy="183663"/>
            </a:xfrm>
            <a:prstGeom prst="rect">
              <a:avLst/>
            </a:prstGeom>
            <a:grpFill/>
          </p:spPr>
          <p:txBody>
            <a:bodyPr wrap="square" lIns="0" tIns="0" rIns="0" bIns="0" rtlCol="0">
              <a:spAutoFit/>
            </a:bodyPr>
            <a:lstStyle>
              <a:defPPr>
                <a:defRPr lang="en-US"/>
              </a:defPPr>
              <a:lvl1pPr algn="ctr">
                <a:defRPr sz="1050" b="1" cap="all" spc="20">
                  <a:solidFill>
                    <a:schemeClr val="bg1"/>
                  </a:solidFill>
                  <a:latin typeface="Microsoft JhengHei" panose="020B0604030504040204" pitchFamily="34" charset="-120"/>
                  <a:ea typeface="Microsoft JhengHei" panose="020B0604030504040204" pitchFamily="34" charset="-120"/>
                </a:defRPr>
              </a:lvl1pPr>
            </a:lstStyle>
            <a:p>
              <a:r>
                <a:rPr lang="en-US" dirty="0"/>
                <a:t>03</a:t>
              </a:r>
            </a:p>
          </p:txBody>
        </p:sp>
      </p:grpSp>
    </p:spTree>
    <p:extLst>
      <p:ext uri="{BB962C8B-B14F-4D97-AF65-F5344CB8AC3E}">
        <p14:creationId xmlns:p14="http://schemas.microsoft.com/office/powerpoint/2010/main" val="80878612"/>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文字版面配置區 1"/>
          <p:cNvSpPr>
            <a:spLocks noGrp="1"/>
          </p:cNvSpPr>
          <p:nvPr>
            <p:ph type="body" sz="quarter" idx="10"/>
          </p:nvPr>
        </p:nvSpPr>
        <p:spPr>
          <a:xfrm>
            <a:off x="595313" y="260180"/>
            <a:ext cx="7953374" cy="383260"/>
          </a:xfrm>
        </p:spPr>
        <p:txBody>
          <a:bodyPr/>
          <a:lstStyle/>
          <a:p>
            <a:r>
              <a:rPr lang="en-US" altLang="zh-TW" sz="2400" dirty="0"/>
              <a:t>1.</a:t>
            </a:r>
            <a:r>
              <a:rPr lang="zh-TW" altLang="en-US" sz="2400" dirty="0"/>
              <a:t>土地資料檢核</a:t>
            </a:r>
            <a:r>
              <a:rPr lang="en-US" altLang="zh-TW" sz="2400" dirty="0"/>
              <a:t>-</a:t>
            </a:r>
            <a:r>
              <a:rPr lang="zh-TW" altLang="en-US" sz="2400" dirty="0"/>
              <a:t>操作畫面</a:t>
            </a:r>
          </a:p>
        </p:txBody>
      </p:sp>
      <p:pic>
        <p:nvPicPr>
          <p:cNvPr id="6" name="圖片 5">
            <a:extLst>
              <a:ext uri="{FF2B5EF4-FFF2-40B4-BE49-F238E27FC236}">
                <a16:creationId xmlns:a16="http://schemas.microsoft.com/office/drawing/2014/main" id="{129FA326-C145-593A-FDD9-E80DA72F293E}"/>
              </a:ext>
            </a:extLst>
          </p:cNvPr>
          <p:cNvPicPr>
            <a:picLocks noChangeAspect="1"/>
          </p:cNvPicPr>
          <p:nvPr/>
        </p:nvPicPr>
        <p:blipFill>
          <a:blip r:embed="rId2"/>
          <a:stretch>
            <a:fillRect/>
          </a:stretch>
        </p:blipFill>
        <p:spPr>
          <a:xfrm>
            <a:off x="1712708" y="1029070"/>
            <a:ext cx="7239476" cy="1414686"/>
          </a:xfrm>
          <a:prstGeom prst="rect">
            <a:avLst/>
          </a:prstGeom>
        </p:spPr>
      </p:pic>
      <p:sp>
        <p:nvSpPr>
          <p:cNvPr id="15" name="矩形 14">
            <a:extLst>
              <a:ext uri="{FF2B5EF4-FFF2-40B4-BE49-F238E27FC236}">
                <a16:creationId xmlns:a16="http://schemas.microsoft.com/office/drawing/2014/main" id="{A1744D99-E7D4-8A0A-9B89-30806AEA42E0}"/>
              </a:ext>
            </a:extLst>
          </p:cNvPr>
          <p:cNvSpPr/>
          <p:nvPr/>
        </p:nvSpPr>
        <p:spPr>
          <a:xfrm>
            <a:off x="119546" y="690516"/>
            <a:ext cx="6680092" cy="338554"/>
          </a:xfrm>
          <a:prstGeom prst="rect">
            <a:avLst/>
          </a:prstGeom>
        </p:spPr>
        <p:txBody>
          <a:bodyPr wrap="square">
            <a:spAutoFit/>
          </a:bodyPr>
          <a:lstStyle/>
          <a:p>
            <a:pPr marL="285750" indent="-285750">
              <a:buFont typeface="Wingdings" panose="05000000000000000000" pitchFamily="2" charset="2"/>
              <a:buChar char="n"/>
            </a:pPr>
            <a:r>
              <a:rPr lang="en-US" altLang="zh-TW" sz="1600" b="1" dirty="0">
                <a:solidFill>
                  <a:schemeClr val="tx2">
                    <a:lumMod val="50000"/>
                    <a:lumOff val="50000"/>
                  </a:schemeClr>
                </a:solidFill>
                <a:latin typeface="微軟正黑體" panose="020B0604030504040204" pitchFamily="34" charset="-120"/>
                <a:ea typeface="微軟正黑體" panose="020B0604030504040204" pitchFamily="34" charset="-120"/>
              </a:rPr>
              <a:t>【EXCEL</a:t>
            </a:r>
            <a:r>
              <a:rPr lang="zh-TW" altLang="en-US" sz="1600" b="1" dirty="0">
                <a:solidFill>
                  <a:schemeClr val="tx2">
                    <a:lumMod val="50000"/>
                    <a:lumOff val="50000"/>
                  </a:schemeClr>
                </a:solidFill>
                <a:latin typeface="微軟正黑體" panose="020B0604030504040204" pitchFamily="34" charset="-120"/>
                <a:ea typeface="微軟正黑體" panose="020B0604030504040204" pitchFamily="34" charset="-120"/>
              </a:rPr>
              <a:t>匯入範本</a:t>
            </a:r>
            <a:r>
              <a:rPr lang="en-US" altLang="zh-TW" sz="1600" b="1" dirty="0">
                <a:solidFill>
                  <a:schemeClr val="tx2">
                    <a:lumMod val="50000"/>
                    <a:lumOff val="50000"/>
                  </a:schemeClr>
                </a:solidFill>
                <a:latin typeface="微軟正黑體" panose="020B0604030504040204" pitchFamily="34" charset="-120"/>
                <a:ea typeface="微軟正黑體" panose="020B0604030504040204" pitchFamily="34" charset="-120"/>
              </a:rPr>
              <a:t>】</a:t>
            </a:r>
          </a:p>
        </p:txBody>
      </p:sp>
      <p:sp>
        <p:nvSpPr>
          <p:cNvPr id="16" name="矩形 15">
            <a:extLst>
              <a:ext uri="{FF2B5EF4-FFF2-40B4-BE49-F238E27FC236}">
                <a16:creationId xmlns:a16="http://schemas.microsoft.com/office/drawing/2014/main" id="{D3894875-31C3-8BE9-A598-AED7CB6FD813}"/>
              </a:ext>
            </a:extLst>
          </p:cNvPr>
          <p:cNvSpPr/>
          <p:nvPr/>
        </p:nvSpPr>
        <p:spPr>
          <a:xfrm>
            <a:off x="119546" y="2638549"/>
            <a:ext cx="6680092" cy="338554"/>
          </a:xfrm>
          <a:prstGeom prst="rect">
            <a:avLst/>
          </a:prstGeom>
        </p:spPr>
        <p:txBody>
          <a:bodyPr wrap="square">
            <a:spAutoFit/>
          </a:bodyPr>
          <a:lstStyle/>
          <a:p>
            <a:pPr marL="285750" indent="-285750">
              <a:buFont typeface="Wingdings" panose="05000000000000000000" pitchFamily="2" charset="2"/>
              <a:buChar char="n"/>
            </a:pPr>
            <a:r>
              <a:rPr lang="en-US" altLang="zh-TW" sz="1600" b="1" dirty="0">
                <a:solidFill>
                  <a:schemeClr val="tx2">
                    <a:lumMod val="50000"/>
                    <a:lumOff val="50000"/>
                  </a:schemeClr>
                </a:solidFill>
                <a:latin typeface="微軟正黑體" panose="020B0604030504040204" pitchFamily="34" charset="-120"/>
                <a:ea typeface="微軟正黑體" panose="020B0604030504040204" pitchFamily="34" charset="-120"/>
              </a:rPr>
              <a:t>【</a:t>
            </a:r>
            <a:r>
              <a:rPr lang="zh-TW" altLang="en-US" sz="1600" b="1" dirty="0">
                <a:solidFill>
                  <a:schemeClr val="tx2">
                    <a:lumMod val="50000"/>
                    <a:lumOff val="50000"/>
                  </a:schemeClr>
                </a:solidFill>
                <a:latin typeface="微軟正黑體" panose="020B0604030504040204" pitchFamily="34" charset="-120"/>
                <a:ea typeface="微軟正黑體" panose="020B0604030504040204" pitchFamily="34" charset="-120"/>
              </a:rPr>
              <a:t>比對結果下載</a:t>
            </a:r>
            <a:r>
              <a:rPr lang="en-US" altLang="zh-TW" sz="1600" b="1" dirty="0">
                <a:solidFill>
                  <a:schemeClr val="tx2">
                    <a:lumMod val="50000"/>
                    <a:lumOff val="50000"/>
                  </a:schemeClr>
                </a:solidFill>
                <a:latin typeface="微軟正黑體" panose="020B0604030504040204" pitchFamily="34" charset="-120"/>
                <a:ea typeface="微軟正黑體" panose="020B0604030504040204" pitchFamily="34" charset="-120"/>
              </a:rPr>
              <a:t>】</a:t>
            </a:r>
          </a:p>
        </p:txBody>
      </p:sp>
      <p:pic>
        <p:nvPicPr>
          <p:cNvPr id="5" name="圖片 4">
            <a:extLst>
              <a:ext uri="{FF2B5EF4-FFF2-40B4-BE49-F238E27FC236}">
                <a16:creationId xmlns:a16="http://schemas.microsoft.com/office/drawing/2014/main" id="{7AC72471-32AB-8AD8-00D4-0BC9F420CFCF}"/>
              </a:ext>
            </a:extLst>
          </p:cNvPr>
          <p:cNvPicPr>
            <a:picLocks noChangeAspect="1"/>
          </p:cNvPicPr>
          <p:nvPr/>
        </p:nvPicPr>
        <p:blipFill>
          <a:blip r:embed="rId3"/>
          <a:stretch>
            <a:fillRect/>
          </a:stretch>
        </p:blipFill>
        <p:spPr>
          <a:xfrm>
            <a:off x="1205023" y="2977103"/>
            <a:ext cx="7938977" cy="2119321"/>
          </a:xfrm>
          <a:prstGeom prst="rect">
            <a:avLst/>
          </a:prstGeom>
        </p:spPr>
      </p:pic>
    </p:spTree>
    <p:extLst>
      <p:ext uri="{BB962C8B-B14F-4D97-AF65-F5344CB8AC3E}">
        <p14:creationId xmlns:p14="http://schemas.microsoft.com/office/powerpoint/2010/main" val="87703079"/>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文字版面配置區 1"/>
          <p:cNvSpPr>
            <a:spLocks noGrp="1"/>
          </p:cNvSpPr>
          <p:nvPr>
            <p:ph type="body" sz="quarter" idx="10"/>
          </p:nvPr>
        </p:nvSpPr>
        <p:spPr>
          <a:xfrm>
            <a:off x="595313" y="242684"/>
            <a:ext cx="7953374" cy="383260"/>
          </a:xfrm>
        </p:spPr>
        <p:txBody>
          <a:bodyPr/>
          <a:lstStyle/>
          <a:p>
            <a:r>
              <a:rPr lang="en-US" altLang="zh-TW" sz="2400" dirty="0"/>
              <a:t>2.</a:t>
            </a:r>
            <a:r>
              <a:rPr lang="zh-TW" altLang="en-US" sz="2400" dirty="0"/>
              <a:t>公告資料申請</a:t>
            </a:r>
          </a:p>
        </p:txBody>
      </p:sp>
      <p:sp>
        <p:nvSpPr>
          <p:cNvPr id="14" name="圓角矩形 13"/>
          <p:cNvSpPr/>
          <p:nvPr/>
        </p:nvSpPr>
        <p:spPr>
          <a:xfrm>
            <a:off x="712741" y="697353"/>
            <a:ext cx="7953374" cy="4320695"/>
          </a:xfrm>
          <a:prstGeom prst="roundRect">
            <a:avLst/>
          </a:prstGeom>
          <a:noFill/>
          <a:ln w="28575">
            <a:solidFill>
              <a:srgbClr val="7DD1A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b="1" dirty="0">
              <a:latin typeface="微軟正黑體" panose="020B0604030504040204" pitchFamily="34" charset="-120"/>
              <a:ea typeface="微軟正黑體" panose="020B0604030504040204" pitchFamily="34" charset="-120"/>
              <a:cs typeface="Open Sans" panose="020B0606030504020204" pitchFamily="34" charset="0"/>
            </a:endParaRPr>
          </a:p>
        </p:txBody>
      </p:sp>
      <p:sp>
        <p:nvSpPr>
          <p:cNvPr id="15" name="圓角矩形 14"/>
          <p:cNvSpPr/>
          <p:nvPr/>
        </p:nvSpPr>
        <p:spPr>
          <a:xfrm>
            <a:off x="174332" y="857173"/>
            <a:ext cx="1076818" cy="525577"/>
          </a:xfrm>
          <a:prstGeom prst="roundRect">
            <a:avLst/>
          </a:prstGeom>
          <a:solidFill>
            <a:srgbClr val="7DD1A3"/>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1600" b="1" dirty="0">
                <a:latin typeface="微軟正黑體" panose="020B0604030504040204" pitchFamily="34" charset="-120"/>
                <a:ea typeface="微軟正黑體" panose="020B0604030504040204" pitchFamily="34" charset="-120"/>
              </a:rPr>
              <a:t>操作說明</a:t>
            </a:r>
          </a:p>
        </p:txBody>
      </p:sp>
      <p:grpSp>
        <p:nvGrpSpPr>
          <p:cNvPr id="16" name="Group 5"/>
          <p:cNvGrpSpPr/>
          <p:nvPr/>
        </p:nvGrpSpPr>
        <p:grpSpPr>
          <a:xfrm>
            <a:off x="1543804" y="968061"/>
            <a:ext cx="357790" cy="357790"/>
            <a:chOff x="5061629" y="1546310"/>
            <a:chExt cx="357790" cy="357790"/>
          </a:xfrm>
        </p:grpSpPr>
        <p:sp>
          <p:nvSpPr>
            <p:cNvPr id="17" name="Oval 27"/>
            <p:cNvSpPr/>
            <p:nvPr/>
          </p:nvSpPr>
          <p:spPr>
            <a:xfrm>
              <a:off x="5061629" y="1546310"/>
              <a:ext cx="357790" cy="357790"/>
            </a:xfrm>
            <a:prstGeom prst="ellips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JhengHei" panose="020B0604030504040204" pitchFamily="34" charset="-120"/>
                <a:ea typeface="Microsoft JhengHei" panose="020B0604030504040204" pitchFamily="34" charset="-120"/>
              </a:endParaRPr>
            </a:p>
          </p:txBody>
        </p:sp>
        <p:sp>
          <p:nvSpPr>
            <p:cNvPr id="18" name="TextBox 31"/>
            <p:cNvSpPr txBox="1"/>
            <p:nvPr/>
          </p:nvSpPr>
          <p:spPr>
            <a:xfrm>
              <a:off x="5096929" y="1627065"/>
              <a:ext cx="280805" cy="183663"/>
            </a:xfrm>
            <a:prstGeom prst="rect">
              <a:avLst/>
            </a:prstGeom>
            <a:noFill/>
          </p:spPr>
          <p:txBody>
            <a:bodyPr wrap="square" lIns="0" tIns="0" rIns="0" bIns="0" rtlCol="0">
              <a:spAutoFit/>
            </a:bodyPr>
            <a:lstStyle/>
            <a:p>
              <a:pPr algn="ctr"/>
              <a:r>
                <a:rPr lang="en-US" sz="1200" b="1" cap="all" spc="20" dirty="0">
                  <a:solidFill>
                    <a:schemeClr val="bg1"/>
                  </a:solidFill>
                  <a:latin typeface="Microsoft JhengHei" panose="020B0604030504040204" pitchFamily="34" charset="-120"/>
                  <a:ea typeface="Microsoft JhengHei" panose="020B0604030504040204" pitchFamily="34" charset="-120"/>
                </a:rPr>
                <a:t>01</a:t>
              </a:r>
            </a:p>
          </p:txBody>
        </p:sp>
      </p:grpSp>
      <p:sp>
        <p:nvSpPr>
          <p:cNvPr id="22" name="矩形 21"/>
          <p:cNvSpPr/>
          <p:nvPr/>
        </p:nvSpPr>
        <p:spPr>
          <a:xfrm>
            <a:off x="1936894" y="968061"/>
            <a:ext cx="5756768" cy="307777"/>
          </a:xfrm>
          <a:prstGeom prst="rect">
            <a:avLst/>
          </a:prstGeom>
        </p:spPr>
        <p:txBody>
          <a:bodyPr wrap="square">
            <a:spAutoFit/>
          </a:bodyPr>
          <a:lstStyle/>
          <a:p>
            <a:r>
              <a:rPr lang="zh-TW" altLang="en-US" sz="1400" dirty="0">
                <a:solidFill>
                  <a:schemeClr val="tx2">
                    <a:lumMod val="50000"/>
                    <a:lumOff val="50000"/>
                  </a:schemeClr>
                </a:solidFill>
                <a:latin typeface="微軟正黑體" panose="020B0604030504040204" pitchFamily="34" charset="-120"/>
                <a:ea typeface="微軟正黑體" panose="020B0604030504040204" pitchFamily="34" charset="-120"/>
              </a:rPr>
              <a:t>登入臺灣有機農業資訊網，點選</a:t>
            </a:r>
            <a:r>
              <a:rPr lang="zh-TW" altLang="en-US" sz="1400" b="1" u="sng" spc="50" dirty="0">
                <a:solidFill>
                  <a:schemeClr val="accent2">
                    <a:lumMod val="75000"/>
                  </a:schemeClr>
                </a:solidFill>
                <a:latin typeface="微軟正黑體" panose="020B0604030504040204" pitchFamily="34" charset="-120"/>
                <a:ea typeface="微軟正黑體" panose="020B0604030504040204" pitchFamily="34" charset="-120"/>
              </a:rPr>
              <a:t>公告資料申請</a:t>
            </a:r>
            <a:r>
              <a:rPr lang="zh-TW" altLang="en-US" sz="1400" spc="50" dirty="0">
                <a:solidFill>
                  <a:schemeClr val="accent3"/>
                </a:solidFill>
                <a:latin typeface="微軟正黑體" panose="020B0604030504040204" pitchFamily="34" charset="-120"/>
                <a:ea typeface="微軟正黑體" panose="020B0604030504040204" pitchFamily="34" charset="-120"/>
              </a:rPr>
              <a:t>功能</a:t>
            </a:r>
            <a:r>
              <a:rPr lang="zh-TW" altLang="en-US" sz="1400" dirty="0">
                <a:solidFill>
                  <a:schemeClr val="tx2">
                    <a:lumMod val="50000"/>
                    <a:lumOff val="50000"/>
                  </a:schemeClr>
                </a:solidFill>
                <a:latin typeface="微軟正黑體" panose="020B0604030504040204" pitchFamily="34" charset="-120"/>
                <a:ea typeface="微軟正黑體" panose="020B0604030504040204" pitchFamily="34" charset="-120"/>
              </a:rPr>
              <a:t>。</a:t>
            </a:r>
            <a:endParaRPr lang="zh-TW" altLang="en-US" sz="1200" dirty="0"/>
          </a:p>
        </p:txBody>
      </p:sp>
      <p:grpSp>
        <p:nvGrpSpPr>
          <p:cNvPr id="23" name="Group 5"/>
          <p:cNvGrpSpPr/>
          <p:nvPr/>
        </p:nvGrpSpPr>
        <p:grpSpPr>
          <a:xfrm>
            <a:off x="1543804" y="1508185"/>
            <a:ext cx="357790" cy="357790"/>
            <a:chOff x="5061629" y="1546310"/>
            <a:chExt cx="357790" cy="357790"/>
          </a:xfrm>
        </p:grpSpPr>
        <p:sp>
          <p:nvSpPr>
            <p:cNvPr id="24" name="Oval 27"/>
            <p:cNvSpPr/>
            <p:nvPr/>
          </p:nvSpPr>
          <p:spPr>
            <a:xfrm>
              <a:off x="5061629" y="1546310"/>
              <a:ext cx="357790" cy="357790"/>
            </a:xfrm>
            <a:prstGeom prst="ellips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JhengHei" panose="020B0604030504040204" pitchFamily="34" charset="-120"/>
                <a:ea typeface="Microsoft JhengHei" panose="020B0604030504040204" pitchFamily="34" charset="-120"/>
              </a:endParaRPr>
            </a:p>
          </p:txBody>
        </p:sp>
        <p:sp>
          <p:nvSpPr>
            <p:cNvPr id="25" name="TextBox 31"/>
            <p:cNvSpPr txBox="1"/>
            <p:nvPr/>
          </p:nvSpPr>
          <p:spPr>
            <a:xfrm>
              <a:off x="5096929" y="1627065"/>
              <a:ext cx="280805" cy="183663"/>
            </a:xfrm>
            <a:prstGeom prst="rect">
              <a:avLst/>
            </a:prstGeom>
            <a:noFill/>
          </p:spPr>
          <p:txBody>
            <a:bodyPr wrap="square" lIns="0" tIns="0" rIns="0" bIns="0" rtlCol="0">
              <a:spAutoFit/>
            </a:bodyPr>
            <a:lstStyle/>
            <a:p>
              <a:pPr algn="ctr"/>
              <a:r>
                <a:rPr lang="en-US" sz="1200" b="1" cap="all" spc="20" dirty="0">
                  <a:solidFill>
                    <a:schemeClr val="bg1"/>
                  </a:solidFill>
                  <a:latin typeface="Microsoft JhengHei" panose="020B0604030504040204" pitchFamily="34" charset="-120"/>
                  <a:ea typeface="Microsoft JhengHei" panose="020B0604030504040204" pitchFamily="34" charset="-120"/>
                </a:rPr>
                <a:t>02</a:t>
              </a:r>
            </a:p>
          </p:txBody>
        </p:sp>
      </p:grpSp>
      <p:sp>
        <p:nvSpPr>
          <p:cNvPr id="26" name="矩形 25"/>
          <p:cNvSpPr/>
          <p:nvPr/>
        </p:nvSpPr>
        <p:spPr>
          <a:xfrm>
            <a:off x="1936894" y="1508185"/>
            <a:ext cx="6124566" cy="307777"/>
          </a:xfrm>
          <a:prstGeom prst="rect">
            <a:avLst/>
          </a:prstGeom>
        </p:spPr>
        <p:txBody>
          <a:bodyPr wrap="square">
            <a:spAutoFit/>
          </a:bodyPr>
          <a:lstStyle/>
          <a:p>
            <a:r>
              <a:rPr lang="zh-TW" altLang="en-US" sz="1400" dirty="0">
                <a:solidFill>
                  <a:schemeClr val="tx2">
                    <a:lumMod val="50000"/>
                    <a:lumOff val="50000"/>
                  </a:schemeClr>
                </a:solidFill>
                <a:latin typeface="微軟正黑體" panose="020B0604030504040204" pitchFamily="34" charset="-120"/>
                <a:ea typeface="微軟正黑體" panose="020B0604030504040204" pitchFamily="34" charset="-120"/>
              </a:rPr>
              <a:t>點選</a:t>
            </a:r>
            <a:r>
              <a:rPr lang="zh-TW" altLang="en-US" sz="1400" b="1" spc="50" dirty="0">
                <a:solidFill>
                  <a:schemeClr val="accent2">
                    <a:lumMod val="75000"/>
                  </a:schemeClr>
                </a:solidFill>
                <a:latin typeface="微軟正黑體" panose="020B0604030504040204" pitchFamily="34" charset="-120"/>
                <a:ea typeface="微軟正黑體" panose="020B0604030504040204" pitchFamily="34" charset="-120"/>
              </a:rPr>
              <a:t>                </a:t>
            </a:r>
            <a:r>
              <a:rPr lang="zh-TW" altLang="en-US" sz="1400" spc="50" dirty="0">
                <a:solidFill>
                  <a:schemeClr val="accent3"/>
                </a:solidFill>
                <a:latin typeface="微軟正黑體" panose="020B0604030504040204" pitchFamily="34" charset="-120"/>
                <a:ea typeface="微軟正黑體" panose="020B0604030504040204" pitchFamily="34" charset="-120"/>
              </a:rPr>
              <a:t>功能，先建立</a:t>
            </a:r>
            <a:r>
              <a:rPr lang="zh-TW" altLang="en-US" sz="1400" b="1" u="sng" spc="50" dirty="0">
                <a:solidFill>
                  <a:schemeClr val="accent2">
                    <a:lumMod val="75000"/>
                  </a:schemeClr>
                </a:solidFill>
                <a:latin typeface="微軟正黑體" panose="020B0604030504040204" pitchFamily="34" charset="-120"/>
                <a:ea typeface="微軟正黑體" panose="020B0604030504040204" pitchFamily="34" charset="-120"/>
              </a:rPr>
              <a:t>促進區基本資料</a:t>
            </a:r>
            <a:r>
              <a:rPr lang="zh-TW" altLang="en-US" sz="1400" spc="50" dirty="0">
                <a:solidFill>
                  <a:schemeClr val="accent3"/>
                </a:solidFill>
                <a:latin typeface="微軟正黑體" panose="020B0604030504040204" pitchFamily="34" charset="-120"/>
                <a:ea typeface="微軟正黑體" panose="020B0604030504040204" pitchFamily="34" charset="-120"/>
              </a:rPr>
              <a:t>後，點選             。</a:t>
            </a:r>
            <a:endParaRPr lang="zh-TW" altLang="en-US" sz="1200" dirty="0"/>
          </a:p>
        </p:txBody>
      </p:sp>
      <p:grpSp>
        <p:nvGrpSpPr>
          <p:cNvPr id="27" name="Group 5"/>
          <p:cNvGrpSpPr/>
          <p:nvPr/>
        </p:nvGrpSpPr>
        <p:grpSpPr>
          <a:xfrm>
            <a:off x="1543804" y="2095279"/>
            <a:ext cx="357790" cy="357790"/>
            <a:chOff x="5061629" y="1546310"/>
            <a:chExt cx="357790" cy="357790"/>
          </a:xfrm>
        </p:grpSpPr>
        <p:sp>
          <p:nvSpPr>
            <p:cNvPr id="28" name="Oval 27"/>
            <p:cNvSpPr/>
            <p:nvPr/>
          </p:nvSpPr>
          <p:spPr>
            <a:xfrm>
              <a:off x="5061629" y="1546310"/>
              <a:ext cx="357790" cy="357790"/>
            </a:xfrm>
            <a:prstGeom prst="ellips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JhengHei" panose="020B0604030504040204" pitchFamily="34" charset="-120"/>
                <a:ea typeface="Microsoft JhengHei" panose="020B0604030504040204" pitchFamily="34" charset="-120"/>
              </a:endParaRPr>
            </a:p>
          </p:txBody>
        </p:sp>
        <p:sp>
          <p:nvSpPr>
            <p:cNvPr id="29" name="TextBox 31"/>
            <p:cNvSpPr txBox="1"/>
            <p:nvPr/>
          </p:nvSpPr>
          <p:spPr>
            <a:xfrm>
              <a:off x="5096929" y="1627065"/>
              <a:ext cx="280805" cy="183663"/>
            </a:xfrm>
            <a:prstGeom prst="rect">
              <a:avLst/>
            </a:prstGeom>
            <a:noFill/>
          </p:spPr>
          <p:txBody>
            <a:bodyPr wrap="square" lIns="0" tIns="0" rIns="0" bIns="0" rtlCol="0">
              <a:spAutoFit/>
            </a:bodyPr>
            <a:lstStyle/>
            <a:p>
              <a:pPr algn="ctr"/>
              <a:r>
                <a:rPr lang="en-US" sz="1200" b="1" cap="all" spc="20" dirty="0">
                  <a:solidFill>
                    <a:schemeClr val="bg1"/>
                  </a:solidFill>
                  <a:latin typeface="Microsoft JhengHei" panose="020B0604030504040204" pitchFamily="34" charset="-120"/>
                  <a:ea typeface="Microsoft JhengHei" panose="020B0604030504040204" pitchFamily="34" charset="-120"/>
                </a:rPr>
                <a:t>03</a:t>
              </a:r>
            </a:p>
          </p:txBody>
        </p:sp>
      </p:grpSp>
      <p:sp>
        <p:nvSpPr>
          <p:cNvPr id="30" name="矩形 29"/>
          <p:cNvSpPr/>
          <p:nvPr/>
        </p:nvSpPr>
        <p:spPr>
          <a:xfrm>
            <a:off x="1936893" y="2095279"/>
            <a:ext cx="6666663" cy="307777"/>
          </a:xfrm>
          <a:prstGeom prst="rect">
            <a:avLst/>
          </a:prstGeom>
        </p:spPr>
        <p:txBody>
          <a:bodyPr wrap="square">
            <a:spAutoFit/>
          </a:bodyPr>
          <a:lstStyle/>
          <a:p>
            <a:r>
              <a:rPr lang="zh-TW" altLang="en-US" sz="1400" b="1" u="sng" spc="50" dirty="0">
                <a:solidFill>
                  <a:schemeClr val="accent2">
                    <a:lumMod val="75000"/>
                  </a:schemeClr>
                </a:solidFill>
                <a:latin typeface="微軟正黑體" panose="020B0604030504040204" pitchFamily="34" charset="-120"/>
                <a:ea typeface="微軟正黑體" panose="020B0604030504040204" pitchFamily="34" charset="-120"/>
              </a:rPr>
              <a:t>促進區土地資料</a:t>
            </a:r>
            <a:r>
              <a:rPr lang="zh-TW" altLang="en-US" sz="1400" dirty="0">
                <a:solidFill>
                  <a:schemeClr val="tx2">
                    <a:lumMod val="50000"/>
                    <a:lumOff val="50000"/>
                  </a:schemeClr>
                </a:solidFill>
                <a:latin typeface="微軟正黑體" panose="020B0604030504040204" pitchFamily="34" charset="-120"/>
                <a:ea typeface="微軟正黑體" panose="020B0604030504040204" pitchFamily="34" charset="-120"/>
              </a:rPr>
              <a:t>，可手動</a:t>
            </a:r>
            <a:r>
              <a:rPr lang="zh-TW" altLang="en-US" sz="1400" b="1" spc="50" dirty="0">
                <a:solidFill>
                  <a:schemeClr val="accent2">
                    <a:lumMod val="75000"/>
                  </a:schemeClr>
                </a:solidFill>
                <a:latin typeface="微軟正黑體" panose="020B0604030504040204" pitchFamily="34" charset="-120"/>
                <a:ea typeface="微軟正黑體" panose="020B0604030504040204" pitchFamily="34" charset="-120"/>
              </a:rPr>
              <a:t>              </a:t>
            </a:r>
            <a:r>
              <a:rPr lang="zh-TW" altLang="en-US" sz="1400" dirty="0">
                <a:solidFill>
                  <a:schemeClr val="tx2">
                    <a:lumMod val="50000"/>
                    <a:lumOff val="50000"/>
                  </a:schemeClr>
                </a:solidFill>
                <a:latin typeface="微軟正黑體" panose="020B0604030504040204" pitchFamily="34" charset="-120"/>
                <a:ea typeface="微軟正黑體" panose="020B0604030504040204" pitchFamily="34" charset="-120"/>
              </a:rPr>
              <a:t>或使用                 　　  功能建立促進區土地。</a:t>
            </a:r>
            <a:endParaRPr lang="zh-TW" altLang="en-US" sz="1200" dirty="0"/>
          </a:p>
        </p:txBody>
      </p:sp>
      <p:grpSp>
        <p:nvGrpSpPr>
          <p:cNvPr id="34" name="Group 5"/>
          <p:cNvGrpSpPr/>
          <p:nvPr/>
        </p:nvGrpSpPr>
        <p:grpSpPr>
          <a:xfrm>
            <a:off x="1528131" y="3459875"/>
            <a:ext cx="357790" cy="357790"/>
            <a:chOff x="5061629" y="1546310"/>
            <a:chExt cx="357790" cy="357790"/>
          </a:xfrm>
        </p:grpSpPr>
        <p:sp>
          <p:nvSpPr>
            <p:cNvPr id="35" name="Oval 27"/>
            <p:cNvSpPr/>
            <p:nvPr/>
          </p:nvSpPr>
          <p:spPr>
            <a:xfrm>
              <a:off x="5061629" y="1546310"/>
              <a:ext cx="357790" cy="357790"/>
            </a:xfrm>
            <a:prstGeom prst="ellips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JhengHei" panose="020B0604030504040204" pitchFamily="34" charset="-120"/>
                <a:ea typeface="Microsoft JhengHei" panose="020B0604030504040204" pitchFamily="34" charset="-120"/>
              </a:endParaRPr>
            </a:p>
          </p:txBody>
        </p:sp>
        <p:sp>
          <p:nvSpPr>
            <p:cNvPr id="36" name="TextBox 31"/>
            <p:cNvSpPr txBox="1"/>
            <p:nvPr/>
          </p:nvSpPr>
          <p:spPr>
            <a:xfrm>
              <a:off x="5096929" y="1627065"/>
              <a:ext cx="280805" cy="183663"/>
            </a:xfrm>
            <a:prstGeom prst="rect">
              <a:avLst/>
            </a:prstGeom>
            <a:noFill/>
          </p:spPr>
          <p:txBody>
            <a:bodyPr wrap="square" lIns="0" tIns="0" rIns="0" bIns="0" rtlCol="0">
              <a:spAutoFit/>
            </a:bodyPr>
            <a:lstStyle/>
            <a:p>
              <a:pPr algn="ctr"/>
              <a:r>
                <a:rPr lang="en-US" sz="1200" b="1" cap="all" spc="20" dirty="0">
                  <a:solidFill>
                    <a:schemeClr val="bg1"/>
                  </a:solidFill>
                  <a:latin typeface="Microsoft JhengHei" panose="020B0604030504040204" pitchFamily="34" charset="-120"/>
                  <a:ea typeface="Microsoft JhengHei" panose="020B0604030504040204" pitchFamily="34" charset="-120"/>
                </a:rPr>
                <a:t>05</a:t>
              </a:r>
            </a:p>
          </p:txBody>
        </p:sp>
      </p:grpSp>
      <p:sp>
        <p:nvSpPr>
          <p:cNvPr id="37" name="矩形 36"/>
          <p:cNvSpPr/>
          <p:nvPr/>
        </p:nvSpPr>
        <p:spPr>
          <a:xfrm>
            <a:off x="1979423" y="3448942"/>
            <a:ext cx="6495329" cy="523220"/>
          </a:xfrm>
          <a:prstGeom prst="rect">
            <a:avLst/>
          </a:prstGeom>
        </p:spPr>
        <p:txBody>
          <a:bodyPr wrap="square">
            <a:spAutoFit/>
          </a:bodyPr>
          <a:lstStyle/>
          <a:p>
            <a:r>
              <a:rPr lang="zh-TW" altLang="en-US" sz="1400" dirty="0">
                <a:solidFill>
                  <a:schemeClr val="tx2">
                    <a:lumMod val="50000"/>
                    <a:lumOff val="50000"/>
                  </a:schemeClr>
                </a:solidFill>
                <a:latin typeface="微軟正黑體" panose="020B0604030504040204" pitchFamily="34" charset="-120"/>
                <a:ea typeface="微軟正黑體" panose="020B0604030504040204" pitchFamily="34" charset="-120"/>
              </a:rPr>
              <a:t>完成後點選                ，系統會</a:t>
            </a:r>
            <a:r>
              <a:rPr lang="zh-TW" altLang="en-US" sz="1400" b="1" dirty="0">
                <a:solidFill>
                  <a:srgbClr val="F49A9A"/>
                </a:solidFill>
                <a:latin typeface="微軟正黑體" panose="020B0604030504040204" pitchFamily="34" charset="-120"/>
                <a:ea typeface="微軟正黑體" panose="020B0604030504040204" pitchFamily="34" charset="-120"/>
              </a:rPr>
              <a:t>立即取</a:t>
            </a:r>
            <a:r>
              <a:rPr lang="en-US" altLang="zh-TW" sz="1400" b="1" dirty="0">
                <a:solidFill>
                  <a:srgbClr val="F49A9A"/>
                </a:solidFill>
                <a:latin typeface="微軟正黑體" panose="020B0604030504040204" pitchFamily="34" charset="-120"/>
                <a:ea typeface="微軟正黑體" panose="020B0604030504040204" pitchFamily="34" charset="-120"/>
              </a:rPr>
              <a:t>GIS</a:t>
            </a:r>
            <a:r>
              <a:rPr lang="zh-TW" altLang="en-US" sz="1400" b="1" dirty="0">
                <a:solidFill>
                  <a:srgbClr val="F49A9A"/>
                </a:solidFill>
                <a:latin typeface="微軟正黑體" panose="020B0604030504040204" pitchFamily="34" charset="-120"/>
                <a:ea typeface="微軟正黑體" panose="020B0604030504040204" pitchFamily="34" charset="-120"/>
              </a:rPr>
              <a:t>地籍面積</a:t>
            </a:r>
            <a:r>
              <a:rPr lang="zh-TW" altLang="en-US" sz="1400" dirty="0">
                <a:solidFill>
                  <a:schemeClr val="tx2">
                    <a:lumMod val="50000"/>
                    <a:lumOff val="50000"/>
                  </a:schemeClr>
                </a:solidFill>
                <a:latin typeface="微軟正黑體" panose="020B0604030504040204" pitchFamily="34" charset="-120"/>
                <a:ea typeface="微軟正黑體" panose="020B0604030504040204" pitchFamily="34" charset="-120"/>
              </a:rPr>
              <a:t>，並自動計算促進區內土地總面積，以及確認農業用地之總面積是否有達</a:t>
            </a:r>
            <a:r>
              <a:rPr lang="en-US" altLang="zh-TW" sz="1400" dirty="0">
                <a:solidFill>
                  <a:schemeClr val="tx2">
                    <a:lumMod val="50000"/>
                    <a:lumOff val="50000"/>
                  </a:schemeClr>
                </a:solidFill>
                <a:latin typeface="微軟正黑體" panose="020B0604030504040204" pitchFamily="34" charset="-120"/>
                <a:ea typeface="微軟正黑體" panose="020B0604030504040204" pitchFamily="34" charset="-120"/>
              </a:rPr>
              <a:t>10</a:t>
            </a:r>
            <a:r>
              <a:rPr lang="zh-TW" altLang="en-US" sz="1400" dirty="0">
                <a:solidFill>
                  <a:schemeClr val="tx2">
                    <a:lumMod val="50000"/>
                    <a:lumOff val="50000"/>
                  </a:schemeClr>
                </a:solidFill>
                <a:latin typeface="微軟正黑體" panose="020B0604030504040204" pitchFamily="34" charset="-120"/>
                <a:ea typeface="微軟正黑體" panose="020B0604030504040204" pitchFamily="34" charset="-120"/>
              </a:rPr>
              <a:t>公頃。</a:t>
            </a:r>
            <a:endParaRPr lang="zh-TW" altLang="en-US" sz="1200" dirty="0"/>
          </a:p>
        </p:txBody>
      </p:sp>
      <p:pic>
        <p:nvPicPr>
          <p:cNvPr id="6" name="圖片 5">
            <a:extLst>
              <a:ext uri="{FF2B5EF4-FFF2-40B4-BE49-F238E27FC236}">
                <a16:creationId xmlns:a16="http://schemas.microsoft.com/office/drawing/2014/main" id="{366FCF4F-3A73-8EB3-54DF-D595C1BA1956}"/>
              </a:ext>
            </a:extLst>
          </p:cNvPr>
          <p:cNvPicPr>
            <a:picLocks noChangeAspect="1"/>
          </p:cNvPicPr>
          <p:nvPr/>
        </p:nvPicPr>
        <p:blipFill>
          <a:blip r:embed="rId2"/>
          <a:stretch>
            <a:fillRect/>
          </a:stretch>
        </p:blipFill>
        <p:spPr>
          <a:xfrm>
            <a:off x="2440003" y="1502215"/>
            <a:ext cx="683320" cy="283751"/>
          </a:xfrm>
          <a:prstGeom prst="rect">
            <a:avLst/>
          </a:prstGeom>
        </p:spPr>
      </p:pic>
      <p:pic>
        <p:nvPicPr>
          <p:cNvPr id="8" name="圖片 7">
            <a:extLst>
              <a:ext uri="{FF2B5EF4-FFF2-40B4-BE49-F238E27FC236}">
                <a16:creationId xmlns:a16="http://schemas.microsoft.com/office/drawing/2014/main" id="{DC3FC8A5-97F0-4EA5-3518-4C51CDC9140E}"/>
              </a:ext>
            </a:extLst>
          </p:cNvPr>
          <p:cNvPicPr>
            <a:picLocks noChangeAspect="1"/>
          </p:cNvPicPr>
          <p:nvPr/>
        </p:nvPicPr>
        <p:blipFill>
          <a:blip r:embed="rId3"/>
          <a:stretch>
            <a:fillRect/>
          </a:stretch>
        </p:blipFill>
        <p:spPr>
          <a:xfrm>
            <a:off x="6357458" y="1508185"/>
            <a:ext cx="683320" cy="287109"/>
          </a:xfrm>
          <a:prstGeom prst="rect">
            <a:avLst/>
          </a:prstGeom>
        </p:spPr>
      </p:pic>
      <p:pic>
        <p:nvPicPr>
          <p:cNvPr id="10" name="圖片 9">
            <a:extLst>
              <a:ext uri="{FF2B5EF4-FFF2-40B4-BE49-F238E27FC236}">
                <a16:creationId xmlns:a16="http://schemas.microsoft.com/office/drawing/2014/main" id="{601195A2-A1A8-A971-4763-5AF6DAF0F775}"/>
              </a:ext>
            </a:extLst>
          </p:cNvPr>
          <p:cNvPicPr>
            <a:picLocks noChangeAspect="1"/>
          </p:cNvPicPr>
          <p:nvPr/>
        </p:nvPicPr>
        <p:blipFill>
          <a:blip r:embed="rId4"/>
          <a:stretch>
            <a:fillRect/>
          </a:stretch>
        </p:blipFill>
        <p:spPr>
          <a:xfrm>
            <a:off x="4060396" y="2095203"/>
            <a:ext cx="672754" cy="286652"/>
          </a:xfrm>
          <a:prstGeom prst="rect">
            <a:avLst/>
          </a:prstGeom>
        </p:spPr>
      </p:pic>
      <p:pic>
        <p:nvPicPr>
          <p:cNvPr id="12" name="圖片 11">
            <a:extLst>
              <a:ext uri="{FF2B5EF4-FFF2-40B4-BE49-F238E27FC236}">
                <a16:creationId xmlns:a16="http://schemas.microsoft.com/office/drawing/2014/main" id="{86826767-705E-B103-A2B9-37D6D19C9CC5}"/>
              </a:ext>
            </a:extLst>
          </p:cNvPr>
          <p:cNvPicPr>
            <a:picLocks noChangeAspect="1"/>
          </p:cNvPicPr>
          <p:nvPr/>
        </p:nvPicPr>
        <p:blipFill>
          <a:blip r:embed="rId5"/>
          <a:stretch>
            <a:fillRect/>
          </a:stretch>
        </p:blipFill>
        <p:spPr>
          <a:xfrm>
            <a:off x="5357081" y="2098344"/>
            <a:ext cx="1000377" cy="304712"/>
          </a:xfrm>
          <a:prstGeom prst="rect">
            <a:avLst/>
          </a:prstGeom>
        </p:spPr>
      </p:pic>
      <p:grpSp>
        <p:nvGrpSpPr>
          <p:cNvPr id="3" name="Group 5">
            <a:extLst>
              <a:ext uri="{FF2B5EF4-FFF2-40B4-BE49-F238E27FC236}">
                <a16:creationId xmlns:a16="http://schemas.microsoft.com/office/drawing/2014/main" id="{8B342705-FBED-26EA-0243-A0BD96D86FD7}"/>
              </a:ext>
            </a:extLst>
          </p:cNvPr>
          <p:cNvGrpSpPr/>
          <p:nvPr/>
        </p:nvGrpSpPr>
        <p:grpSpPr>
          <a:xfrm>
            <a:off x="1522302" y="4206549"/>
            <a:ext cx="357790" cy="357790"/>
            <a:chOff x="5061629" y="1546310"/>
            <a:chExt cx="357790" cy="357790"/>
          </a:xfrm>
        </p:grpSpPr>
        <p:sp>
          <p:nvSpPr>
            <p:cNvPr id="4" name="Oval 27">
              <a:extLst>
                <a:ext uri="{FF2B5EF4-FFF2-40B4-BE49-F238E27FC236}">
                  <a16:creationId xmlns:a16="http://schemas.microsoft.com/office/drawing/2014/main" id="{2351D52D-EA13-6600-A2EC-14FFA8BBB27B}"/>
                </a:ext>
              </a:extLst>
            </p:cNvPr>
            <p:cNvSpPr/>
            <p:nvPr/>
          </p:nvSpPr>
          <p:spPr>
            <a:xfrm>
              <a:off x="5061629" y="1546310"/>
              <a:ext cx="357790" cy="357790"/>
            </a:xfrm>
            <a:prstGeom prst="ellips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JhengHei" panose="020B0604030504040204" pitchFamily="34" charset="-120"/>
                <a:ea typeface="Microsoft JhengHei" panose="020B0604030504040204" pitchFamily="34" charset="-120"/>
              </a:endParaRPr>
            </a:p>
          </p:txBody>
        </p:sp>
        <p:sp>
          <p:nvSpPr>
            <p:cNvPr id="5" name="TextBox 31">
              <a:extLst>
                <a:ext uri="{FF2B5EF4-FFF2-40B4-BE49-F238E27FC236}">
                  <a16:creationId xmlns:a16="http://schemas.microsoft.com/office/drawing/2014/main" id="{A26ECDB8-1E00-91FD-7753-C0BC92994E7D}"/>
                </a:ext>
              </a:extLst>
            </p:cNvPr>
            <p:cNvSpPr txBox="1"/>
            <p:nvPr/>
          </p:nvSpPr>
          <p:spPr>
            <a:xfrm>
              <a:off x="5096929" y="1627065"/>
              <a:ext cx="280805" cy="183663"/>
            </a:xfrm>
            <a:prstGeom prst="rect">
              <a:avLst/>
            </a:prstGeom>
            <a:noFill/>
          </p:spPr>
          <p:txBody>
            <a:bodyPr wrap="square" lIns="0" tIns="0" rIns="0" bIns="0" rtlCol="0">
              <a:spAutoFit/>
            </a:bodyPr>
            <a:lstStyle/>
            <a:p>
              <a:pPr algn="ctr"/>
              <a:r>
                <a:rPr lang="en-US" sz="1200" b="1" cap="all" spc="20" dirty="0">
                  <a:solidFill>
                    <a:schemeClr val="bg1"/>
                  </a:solidFill>
                  <a:latin typeface="Microsoft JhengHei" panose="020B0604030504040204" pitchFamily="34" charset="-120"/>
                  <a:ea typeface="Microsoft JhengHei" panose="020B0604030504040204" pitchFamily="34" charset="-120"/>
                </a:rPr>
                <a:t>06</a:t>
              </a:r>
            </a:p>
          </p:txBody>
        </p:sp>
      </p:grpSp>
      <p:sp>
        <p:nvSpPr>
          <p:cNvPr id="7" name="矩形 6">
            <a:extLst>
              <a:ext uri="{FF2B5EF4-FFF2-40B4-BE49-F238E27FC236}">
                <a16:creationId xmlns:a16="http://schemas.microsoft.com/office/drawing/2014/main" id="{D154CCF7-B26D-44BB-DD17-9E8CBD426655}"/>
              </a:ext>
            </a:extLst>
          </p:cNvPr>
          <p:cNvSpPr/>
          <p:nvPr/>
        </p:nvSpPr>
        <p:spPr>
          <a:xfrm>
            <a:off x="1936893" y="4225246"/>
            <a:ext cx="5904290" cy="307777"/>
          </a:xfrm>
          <a:prstGeom prst="rect">
            <a:avLst/>
          </a:prstGeom>
        </p:spPr>
        <p:txBody>
          <a:bodyPr wrap="square">
            <a:spAutoFit/>
          </a:bodyPr>
          <a:lstStyle/>
          <a:p>
            <a:r>
              <a:rPr lang="zh-TW" altLang="en-US" sz="1400" dirty="0">
                <a:solidFill>
                  <a:schemeClr val="tx2">
                    <a:lumMod val="50000"/>
                    <a:lumOff val="50000"/>
                  </a:schemeClr>
                </a:solidFill>
                <a:latin typeface="微軟正黑體" panose="020B0604030504040204" pitchFamily="34" charset="-120"/>
                <a:ea typeface="微軟正黑體" panose="020B0604030504040204" pitchFamily="34" charset="-120"/>
              </a:rPr>
              <a:t>上傳完土地資料，請返回至</a:t>
            </a:r>
            <a:r>
              <a:rPr lang="zh-TW" altLang="en-US" sz="1400" b="1" u="sng" dirty="0">
                <a:solidFill>
                  <a:schemeClr val="accent2">
                    <a:lumMod val="75000"/>
                  </a:schemeClr>
                </a:solidFill>
                <a:latin typeface="微軟正黑體" panose="020B0604030504040204" pitchFamily="34" charset="-120"/>
                <a:ea typeface="微軟正黑體" panose="020B0604030504040204" pitchFamily="34" charset="-120"/>
              </a:rPr>
              <a:t>促進區基本資料</a:t>
            </a:r>
            <a:r>
              <a:rPr lang="zh-TW" altLang="en-US" sz="1400" dirty="0">
                <a:solidFill>
                  <a:schemeClr val="tx2">
                    <a:lumMod val="50000"/>
                    <a:lumOff val="50000"/>
                  </a:schemeClr>
                </a:solidFill>
                <a:latin typeface="微軟正黑體" panose="020B0604030504040204" pitchFamily="34" charset="-120"/>
                <a:ea typeface="微軟正黑體" panose="020B0604030504040204" pitchFamily="34" charset="-120"/>
              </a:rPr>
              <a:t>分頁，勾選</a:t>
            </a:r>
            <a:r>
              <a:rPr lang="zh-TW" altLang="en-US" sz="1400" b="1" dirty="0">
                <a:solidFill>
                  <a:srgbClr val="F49A9A"/>
                </a:solidFill>
                <a:latin typeface="微軟正黑體" panose="020B0604030504040204" pitchFamily="34" charset="-120"/>
                <a:ea typeface="微軟正黑體" panose="020B0604030504040204" pitchFamily="34" charset="-120"/>
              </a:rPr>
              <a:t>送審</a:t>
            </a:r>
            <a:r>
              <a:rPr lang="zh-TW" altLang="en-US" sz="1400" dirty="0">
                <a:solidFill>
                  <a:schemeClr val="tx2">
                    <a:lumMod val="50000"/>
                    <a:lumOff val="50000"/>
                  </a:schemeClr>
                </a:solidFill>
                <a:latin typeface="微軟正黑體" panose="020B0604030504040204" pitchFamily="34" charset="-120"/>
                <a:ea typeface="微軟正黑體" panose="020B0604030504040204" pitchFamily="34" charset="-120"/>
              </a:rPr>
              <a:t>並                 。</a:t>
            </a:r>
            <a:endParaRPr lang="zh-TW" altLang="en-US" sz="1200" dirty="0"/>
          </a:p>
        </p:txBody>
      </p:sp>
      <p:grpSp>
        <p:nvGrpSpPr>
          <p:cNvPr id="9" name="Group 5">
            <a:extLst>
              <a:ext uri="{FF2B5EF4-FFF2-40B4-BE49-F238E27FC236}">
                <a16:creationId xmlns:a16="http://schemas.microsoft.com/office/drawing/2014/main" id="{E8D67957-7810-9024-0D8E-6A2E9C7DFFD2}"/>
              </a:ext>
            </a:extLst>
          </p:cNvPr>
          <p:cNvGrpSpPr/>
          <p:nvPr/>
        </p:nvGrpSpPr>
        <p:grpSpPr>
          <a:xfrm>
            <a:off x="1531324" y="2714395"/>
            <a:ext cx="357790" cy="357790"/>
            <a:chOff x="5061629" y="1546310"/>
            <a:chExt cx="357790" cy="357790"/>
          </a:xfrm>
        </p:grpSpPr>
        <p:sp>
          <p:nvSpPr>
            <p:cNvPr id="11" name="Oval 27">
              <a:extLst>
                <a:ext uri="{FF2B5EF4-FFF2-40B4-BE49-F238E27FC236}">
                  <a16:creationId xmlns:a16="http://schemas.microsoft.com/office/drawing/2014/main" id="{A3E6609C-5009-97E6-ED14-A363ED0FF983}"/>
                </a:ext>
              </a:extLst>
            </p:cNvPr>
            <p:cNvSpPr/>
            <p:nvPr/>
          </p:nvSpPr>
          <p:spPr>
            <a:xfrm>
              <a:off x="5061629" y="1546310"/>
              <a:ext cx="357790" cy="357790"/>
            </a:xfrm>
            <a:prstGeom prst="ellips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JhengHei" panose="020B0604030504040204" pitchFamily="34" charset="-120"/>
                <a:ea typeface="Microsoft JhengHei" panose="020B0604030504040204" pitchFamily="34" charset="-120"/>
              </a:endParaRPr>
            </a:p>
          </p:txBody>
        </p:sp>
        <p:sp>
          <p:nvSpPr>
            <p:cNvPr id="19" name="TextBox 31">
              <a:extLst>
                <a:ext uri="{FF2B5EF4-FFF2-40B4-BE49-F238E27FC236}">
                  <a16:creationId xmlns:a16="http://schemas.microsoft.com/office/drawing/2014/main" id="{E212C5CB-F7A2-C378-24ED-FB3D005E9314}"/>
                </a:ext>
              </a:extLst>
            </p:cNvPr>
            <p:cNvSpPr txBox="1"/>
            <p:nvPr/>
          </p:nvSpPr>
          <p:spPr>
            <a:xfrm>
              <a:off x="5096929" y="1627065"/>
              <a:ext cx="280805" cy="183663"/>
            </a:xfrm>
            <a:prstGeom prst="rect">
              <a:avLst/>
            </a:prstGeom>
            <a:noFill/>
          </p:spPr>
          <p:txBody>
            <a:bodyPr wrap="square" lIns="0" tIns="0" rIns="0" bIns="0" rtlCol="0">
              <a:spAutoFit/>
            </a:bodyPr>
            <a:lstStyle/>
            <a:p>
              <a:pPr algn="ctr"/>
              <a:r>
                <a:rPr lang="en-US" sz="1200" b="1" cap="all" spc="20" dirty="0">
                  <a:solidFill>
                    <a:schemeClr val="bg1"/>
                  </a:solidFill>
                  <a:latin typeface="Microsoft JhengHei" panose="020B0604030504040204" pitchFamily="34" charset="-120"/>
                  <a:ea typeface="Microsoft JhengHei" panose="020B0604030504040204" pitchFamily="34" charset="-120"/>
                </a:rPr>
                <a:t>04</a:t>
              </a:r>
            </a:p>
          </p:txBody>
        </p:sp>
      </p:grpSp>
      <p:sp>
        <p:nvSpPr>
          <p:cNvPr id="20" name="矩形 19">
            <a:extLst>
              <a:ext uri="{FF2B5EF4-FFF2-40B4-BE49-F238E27FC236}">
                <a16:creationId xmlns:a16="http://schemas.microsoft.com/office/drawing/2014/main" id="{9219E40C-A91B-32F1-7132-DF69F3BC7DD1}"/>
              </a:ext>
            </a:extLst>
          </p:cNvPr>
          <p:cNvSpPr/>
          <p:nvPr/>
        </p:nvSpPr>
        <p:spPr>
          <a:xfrm>
            <a:off x="1979423" y="2660672"/>
            <a:ext cx="6495329" cy="523220"/>
          </a:xfrm>
          <a:prstGeom prst="rect">
            <a:avLst/>
          </a:prstGeom>
        </p:spPr>
        <p:txBody>
          <a:bodyPr wrap="square">
            <a:spAutoFit/>
          </a:bodyPr>
          <a:lstStyle/>
          <a:p>
            <a:r>
              <a:rPr lang="zh-TW" altLang="en-US" sz="1400" dirty="0">
                <a:solidFill>
                  <a:schemeClr val="tx2">
                    <a:lumMod val="50000"/>
                    <a:lumOff val="50000"/>
                  </a:schemeClr>
                </a:solidFill>
                <a:latin typeface="微軟正黑體" panose="020B0604030504040204" pitchFamily="34" charset="-120"/>
                <a:ea typeface="微軟正黑體" panose="020B0604030504040204" pitchFamily="34" charset="-120"/>
              </a:rPr>
              <a:t>透過</a:t>
            </a:r>
            <a:r>
              <a:rPr lang="zh-TW" altLang="en-US" sz="1400" b="1" u="sng" spc="50" dirty="0">
                <a:solidFill>
                  <a:schemeClr val="accent2">
                    <a:lumMod val="75000"/>
                  </a:schemeClr>
                </a:solidFill>
                <a:latin typeface="微軟正黑體" panose="020B0604030504040204" pitchFamily="34" charset="-120"/>
                <a:ea typeface="微軟正黑體" panose="020B0604030504040204" pitchFamily="34" charset="-120"/>
              </a:rPr>
              <a:t>土地驗證紀錄</a:t>
            </a:r>
            <a:r>
              <a:rPr lang="zh-TW" altLang="en-US" sz="1400" b="1" spc="50" dirty="0">
                <a:solidFill>
                  <a:schemeClr val="accent2">
                    <a:lumMod val="75000"/>
                  </a:schemeClr>
                </a:solidFill>
                <a:latin typeface="微軟正黑體" panose="020B0604030504040204" pitchFamily="34" charset="-120"/>
                <a:ea typeface="微軟正黑體" panose="020B0604030504040204" pitchFamily="34" charset="-120"/>
              </a:rPr>
              <a:t>         </a:t>
            </a:r>
            <a:r>
              <a:rPr lang="zh-TW" altLang="en-US" sz="1400" b="1" u="sng" spc="50" dirty="0">
                <a:solidFill>
                  <a:srgbClr val="F49A9A"/>
                </a:solidFill>
                <a:latin typeface="微軟正黑體" panose="020B0604030504040204" pitchFamily="34" charset="-120"/>
                <a:ea typeface="微軟正黑體" panose="020B0604030504040204" pitchFamily="34" charset="-120"/>
              </a:rPr>
              <a:t>可確認是否有有機驗證或友善耕作</a:t>
            </a:r>
            <a:r>
              <a:rPr lang="zh-TW" altLang="en-US" sz="1400" spc="50" dirty="0">
                <a:solidFill>
                  <a:schemeClr val="tx2">
                    <a:lumMod val="50000"/>
                    <a:lumOff val="50000"/>
                  </a:schemeClr>
                </a:solidFill>
                <a:latin typeface="微軟正黑體" panose="020B0604030504040204" pitchFamily="34" charset="-120"/>
                <a:ea typeface="微軟正黑體" panose="020B0604030504040204" pitchFamily="34" charset="-120"/>
              </a:rPr>
              <a:t>；當該筆土地並無有機驗證或友善耕作紀錄時，則     圖示不顯示。</a:t>
            </a:r>
            <a:endParaRPr lang="zh-TW" altLang="en-US" sz="1200" dirty="0">
              <a:solidFill>
                <a:schemeClr val="tx2">
                  <a:lumMod val="50000"/>
                  <a:lumOff val="50000"/>
                </a:schemeClr>
              </a:solidFill>
            </a:endParaRPr>
          </a:p>
        </p:txBody>
      </p:sp>
      <p:pic>
        <p:nvPicPr>
          <p:cNvPr id="31" name="圖片 30">
            <a:extLst>
              <a:ext uri="{FF2B5EF4-FFF2-40B4-BE49-F238E27FC236}">
                <a16:creationId xmlns:a16="http://schemas.microsoft.com/office/drawing/2014/main" id="{5B95EC59-E03C-83E9-E3BE-043342D40854}"/>
              </a:ext>
            </a:extLst>
          </p:cNvPr>
          <p:cNvPicPr>
            <a:picLocks noChangeAspect="1"/>
          </p:cNvPicPr>
          <p:nvPr/>
        </p:nvPicPr>
        <p:blipFill>
          <a:blip r:embed="rId6"/>
          <a:stretch>
            <a:fillRect/>
          </a:stretch>
        </p:blipFill>
        <p:spPr>
          <a:xfrm>
            <a:off x="3629430" y="2610728"/>
            <a:ext cx="304800" cy="304800"/>
          </a:xfrm>
          <a:prstGeom prst="rect">
            <a:avLst/>
          </a:prstGeom>
        </p:spPr>
      </p:pic>
      <p:pic>
        <p:nvPicPr>
          <p:cNvPr id="32" name="圖片 31">
            <a:extLst>
              <a:ext uri="{FF2B5EF4-FFF2-40B4-BE49-F238E27FC236}">
                <a16:creationId xmlns:a16="http://schemas.microsoft.com/office/drawing/2014/main" id="{AD90B7F4-9990-D44F-891C-84E3AA07595A}"/>
              </a:ext>
            </a:extLst>
          </p:cNvPr>
          <p:cNvPicPr>
            <a:picLocks noChangeAspect="1"/>
          </p:cNvPicPr>
          <p:nvPr/>
        </p:nvPicPr>
        <p:blipFill>
          <a:blip r:embed="rId6"/>
          <a:stretch>
            <a:fillRect/>
          </a:stretch>
        </p:blipFill>
        <p:spPr>
          <a:xfrm>
            <a:off x="4667473" y="2922282"/>
            <a:ext cx="233803" cy="233803"/>
          </a:xfrm>
          <a:prstGeom prst="rect">
            <a:avLst/>
          </a:prstGeom>
        </p:spPr>
      </p:pic>
      <p:pic>
        <p:nvPicPr>
          <p:cNvPr id="33" name="圖片 32">
            <a:extLst>
              <a:ext uri="{FF2B5EF4-FFF2-40B4-BE49-F238E27FC236}">
                <a16:creationId xmlns:a16="http://schemas.microsoft.com/office/drawing/2014/main" id="{AC26B7F3-B1D0-D472-DFBF-BE2E53AC07EB}"/>
              </a:ext>
            </a:extLst>
          </p:cNvPr>
          <p:cNvPicPr>
            <a:picLocks noChangeAspect="1"/>
          </p:cNvPicPr>
          <p:nvPr/>
        </p:nvPicPr>
        <p:blipFill>
          <a:blip r:embed="rId3"/>
          <a:stretch>
            <a:fillRect/>
          </a:stretch>
        </p:blipFill>
        <p:spPr>
          <a:xfrm>
            <a:off x="3008202" y="3431041"/>
            <a:ext cx="683320" cy="287109"/>
          </a:xfrm>
          <a:prstGeom prst="rect">
            <a:avLst/>
          </a:prstGeom>
        </p:spPr>
      </p:pic>
      <p:pic>
        <p:nvPicPr>
          <p:cNvPr id="38" name="圖片 37">
            <a:extLst>
              <a:ext uri="{FF2B5EF4-FFF2-40B4-BE49-F238E27FC236}">
                <a16:creationId xmlns:a16="http://schemas.microsoft.com/office/drawing/2014/main" id="{C9903B5A-7030-2DE2-3DE3-DB338F0F4241}"/>
              </a:ext>
            </a:extLst>
          </p:cNvPr>
          <p:cNvPicPr>
            <a:picLocks noChangeAspect="1"/>
          </p:cNvPicPr>
          <p:nvPr/>
        </p:nvPicPr>
        <p:blipFill>
          <a:blip r:embed="rId3"/>
          <a:stretch>
            <a:fillRect/>
          </a:stretch>
        </p:blipFill>
        <p:spPr>
          <a:xfrm>
            <a:off x="6903078" y="4204192"/>
            <a:ext cx="683320" cy="287109"/>
          </a:xfrm>
          <a:prstGeom prst="rect">
            <a:avLst/>
          </a:prstGeom>
        </p:spPr>
      </p:pic>
    </p:spTree>
    <p:extLst>
      <p:ext uri="{BB962C8B-B14F-4D97-AF65-F5344CB8AC3E}">
        <p14:creationId xmlns:p14="http://schemas.microsoft.com/office/powerpoint/2010/main" val="2820815436"/>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文字版面配置區 1"/>
          <p:cNvSpPr>
            <a:spLocks noGrp="1"/>
          </p:cNvSpPr>
          <p:nvPr>
            <p:ph type="body" sz="quarter" idx="10"/>
          </p:nvPr>
        </p:nvSpPr>
        <p:spPr>
          <a:xfrm>
            <a:off x="595313" y="245425"/>
            <a:ext cx="7953374" cy="383260"/>
          </a:xfrm>
        </p:spPr>
        <p:txBody>
          <a:bodyPr/>
          <a:lstStyle/>
          <a:p>
            <a:r>
              <a:rPr lang="en-US" altLang="zh-TW" sz="2400" dirty="0"/>
              <a:t>2.</a:t>
            </a:r>
            <a:r>
              <a:rPr lang="zh-TW" altLang="en-US" sz="2400" dirty="0"/>
              <a:t>公告資料申請</a:t>
            </a:r>
            <a:r>
              <a:rPr lang="en-US" altLang="zh-TW" sz="2400" dirty="0"/>
              <a:t>-</a:t>
            </a:r>
            <a:r>
              <a:rPr lang="zh-TW" altLang="en-US" sz="2400" dirty="0"/>
              <a:t>土地比對規則</a:t>
            </a:r>
          </a:p>
        </p:txBody>
      </p:sp>
      <p:sp>
        <p:nvSpPr>
          <p:cNvPr id="38" name="圓角矩形 3">
            <a:extLst>
              <a:ext uri="{FF2B5EF4-FFF2-40B4-BE49-F238E27FC236}">
                <a16:creationId xmlns:a16="http://schemas.microsoft.com/office/drawing/2014/main" id="{D0FD4F16-85DE-4A80-3163-60E448445F1B}"/>
              </a:ext>
            </a:extLst>
          </p:cNvPr>
          <p:cNvSpPr/>
          <p:nvPr/>
        </p:nvSpPr>
        <p:spPr>
          <a:xfrm>
            <a:off x="908108" y="825132"/>
            <a:ext cx="8005433" cy="4253405"/>
          </a:xfrm>
          <a:prstGeom prst="roundRect">
            <a:avLst>
              <a:gd name="adj" fmla="val 4905"/>
            </a:avLst>
          </a:prstGeom>
          <a:noFill/>
          <a:ln w="28575">
            <a:solidFill>
              <a:srgbClr val="CD93A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b="1" dirty="0">
              <a:latin typeface="微軟正黑體" panose="020B0604030504040204" pitchFamily="34" charset="-120"/>
              <a:ea typeface="微軟正黑體" panose="020B0604030504040204" pitchFamily="34" charset="-120"/>
              <a:cs typeface="Open Sans" panose="020B0606030504020204" pitchFamily="34" charset="0"/>
            </a:endParaRPr>
          </a:p>
        </p:txBody>
      </p:sp>
      <p:sp>
        <p:nvSpPr>
          <p:cNvPr id="39" name="圓角矩形 8">
            <a:extLst>
              <a:ext uri="{FF2B5EF4-FFF2-40B4-BE49-F238E27FC236}">
                <a16:creationId xmlns:a16="http://schemas.microsoft.com/office/drawing/2014/main" id="{72720E37-3105-2884-3B54-DA53CEFAA7E1}"/>
              </a:ext>
            </a:extLst>
          </p:cNvPr>
          <p:cNvSpPr/>
          <p:nvPr/>
        </p:nvSpPr>
        <p:spPr>
          <a:xfrm>
            <a:off x="175876" y="969244"/>
            <a:ext cx="1076818" cy="467314"/>
          </a:xfrm>
          <a:prstGeom prst="roundRect">
            <a:avLst/>
          </a:prstGeom>
          <a:solidFill>
            <a:srgbClr val="CD93A5"/>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1600" b="1" dirty="0">
                <a:latin typeface="微軟正黑體" panose="020B0604030504040204" pitchFamily="34" charset="-120"/>
                <a:ea typeface="微軟正黑體" panose="020B0604030504040204" pitchFamily="34" charset="-120"/>
              </a:rPr>
              <a:t>注意事項</a:t>
            </a:r>
          </a:p>
        </p:txBody>
      </p:sp>
      <p:sp>
        <p:nvSpPr>
          <p:cNvPr id="45" name="矩形 44">
            <a:extLst>
              <a:ext uri="{FF2B5EF4-FFF2-40B4-BE49-F238E27FC236}">
                <a16:creationId xmlns:a16="http://schemas.microsoft.com/office/drawing/2014/main" id="{CD0D9416-A31C-B600-88F7-C3EA65F0C85A}"/>
              </a:ext>
            </a:extLst>
          </p:cNvPr>
          <p:cNvSpPr/>
          <p:nvPr/>
        </p:nvSpPr>
        <p:spPr>
          <a:xfrm>
            <a:off x="1140135" y="1391355"/>
            <a:ext cx="7827989" cy="523220"/>
          </a:xfrm>
          <a:prstGeom prst="rect">
            <a:avLst/>
          </a:prstGeom>
        </p:spPr>
        <p:txBody>
          <a:bodyPr wrap="square">
            <a:spAutoFit/>
          </a:bodyPr>
          <a:lstStyle/>
          <a:p>
            <a:pPr marL="285750" indent="-285750">
              <a:buFont typeface="Wingdings" panose="05000000000000000000" pitchFamily="2" charset="2"/>
              <a:buChar char="n"/>
            </a:pPr>
            <a:r>
              <a:rPr lang="zh-TW" altLang="en-US" sz="1400" dirty="0">
                <a:solidFill>
                  <a:schemeClr val="tx2">
                    <a:lumMod val="50000"/>
                    <a:lumOff val="50000"/>
                  </a:schemeClr>
                </a:solidFill>
                <a:latin typeface="微軟正黑體" panose="020B0604030504040204" pitchFamily="34" charset="-120"/>
                <a:ea typeface="微軟正黑體" panose="020B0604030504040204" pitchFamily="34" charset="-120"/>
              </a:rPr>
              <a:t>同一張申請單內，若有</a:t>
            </a:r>
            <a:r>
              <a:rPr lang="zh-TW" altLang="en-US" sz="1400" b="1" dirty="0">
                <a:solidFill>
                  <a:srgbClr val="F49A9A"/>
                </a:solidFill>
                <a:latin typeface="微軟正黑體" panose="020B0604030504040204" pitchFamily="34" charset="-120"/>
                <a:ea typeface="微軟正黑體" panose="020B0604030504040204" pitchFamily="34" charset="-120"/>
              </a:rPr>
              <a:t>兩筆土地</a:t>
            </a:r>
            <a:r>
              <a:rPr lang="en-US" altLang="zh-TW" sz="1400" b="1" dirty="0">
                <a:solidFill>
                  <a:srgbClr val="F49A9A"/>
                </a:solidFill>
                <a:latin typeface="微軟正黑體" panose="020B0604030504040204" pitchFamily="34" charset="-120"/>
                <a:ea typeface="微軟正黑體" panose="020B0604030504040204" pitchFamily="34" charset="-120"/>
              </a:rPr>
              <a:t>(</a:t>
            </a:r>
            <a:r>
              <a:rPr lang="zh-TW" altLang="en-US" sz="1400" b="1" dirty="0">
                <a:solidFill>
                  <a:srgbClr val="F49A9A"/>
                </a:solidFill>
                <a:latin typeface="微軟正黑體" panose="020B0604030504040204" pitchFamily="34" charset="-120"/>
                <a:ea typeface="微軟正黑體" panose="020B0604030504040204" pitchFamily="34" charset="-120"/>
              </a:rPr>
              <a:t>含</a:t>
            </a:r>
            <a:r>
              <a:rPr lang="en-US" altLang="zh-TW" sz="1400" b="1" dirty="0">
                <a:solidFill>
                  <a:srgbClr val="F49A9A"/>
                </a:solidFill>
                <a:latin typeface="微軟正黑體" panose="020B0604030504040204" pitchFamily="34" charset="-120"/>
                <a:ea typeface="微軟正黑體" panose="020B0604030504040204" pitchFamily="34" charset="-120"/>
              </a:rPr>
              <a:t>)</a:t>
            </a:r>
            <a:r>
              <a:rPr lang="zh-TW" altLang="en-US" sz="1400" b="1" dirty="0">
                <a:solidFill>
                  <a:srgbClr val="F49A9A"/>
                </a:solidFill>
                <a:latin typeface="微軟正黑體" panose="020B0604030504040204" pitchFamily="34" charset="-120"/>
                <a:ea typeface="微軟正黑體" panose="020B0604030504040204" pitchFamily="34" charset="-120"/>
              </a:rPr>
              <a:t>以上「縣市」、「鄉</a:t>
            </a:r>
            <a:r>
              <a:rPr lang="en-US" altLang="zh-TW" sz="1400" b="1" dirty="0">
                <a:solidFill>
                  <a:srgbClr val="F49A9A"/>
                </a:solidFill>
                <a:latin typeface="微軟正黑體" panose="020B0604030504040204" pitchFamily="34" charset="-120"/>
                <a:ea typeface="微軟正黑體" panose="020B0604030504040204" pitchFamily="34" charset="-120"/>
              </a:rPr>
              <a:t>(</a:t>
            </a:r>
            <a:r>
              <a:rPr lang="zh-TW" altLang="en-US" sz="1400" b="1" dirty="0">
                <a:solidFill>
                  <a:srgbClr val="F49A9A"/>
                </a:solidFill>
                <a:latin typeface="微軟正黑體" panose="020B0604030504040204" pitchFamily="34" charset="-120"/>
                <a:ea typeface="微軟正黑體" panose="020B0604030504040204" pitchFamily="34" charset="-120"/>
              </a:rPr>
              <a:t>鎮、市</a:t>
            </a:r>
            <a:r>
              <a:rPr lang="en-US" altLang="zh-TW" sz="1400" b="1" dirty="0">
                <a:solidFill>
                  <a:srgbClr val="F49A9A"/>
                </a:solidFill>
                <a:latin typeface="微軟正黑體" panose="020B0604030504040204" pitchFamily="34" charset="-120"/>
                <a:ea typeface="微軟正黑體" panose="020B0604030504040204" pitchFamily="34" charset="-120"/>
              </a:rPr>
              <a:t>)</a:t>
            </a:r>
            <a:r>
              <a:rPr lang="zh-TW" altLang="en-US" sz="1400" b="1" dirty="0">
                <a:solidFill>
                  <a:srgbClr val="F49A9A"/>
                </a:solidFill>
                <a:latin typeface="微軟正黑體" panose="020B0604030504040204" pitchFamily="34" charset="-120"/>
                <a:ea typeface="微軟正黑體" panose="020B0604030504040204" pitchFamily="34" charset="-120"/>
              </a:rPr>
              <a:t>區」、「地段」、「地號」欄位相同，</a:t>
            </a:r>
            <a:r>
              <a:rPr lang="zh-TW" altLang="en-US" sz="1400" b="1" u="sng" dirty="0">
                <a:solidFill>
                  <a:schemeClr val="accent2">
                    <a:lumMod val="75000"/>
                  </a:schemeClr>
                </a:solidFill>
                <a:latin typeface="微軟正黑體" panose="020B0604030504040204" pitchFamily="34" charset="-120"/>
                <a:ea typeface="微軟正黑體" panose="020B0604030504040204" pitchFamily="34" charset="-120"/>
              </a:rPr>
              <a:t>則該單無法送審成功</a:t>
            </a:r>
            <a:r>
              <a:rPr lang="zh-TW" altLang="en-US" sz="1400" b="1" dirty="0">
                <a:solidFill>
                  <a:srgbClr val="F49A9A"/>
                </a:solidFill>
                <a:latin typeface="微軟正黑體" panose="020B0604030504040204" pitchFamily="34" charset="-120"/>
                <a:ea typeface="微軟正黑體" panose="020B0604030504040204" pitchFamily="34" charset="-120"/>
              </a:rPr>
              <a:t>。</a:t>
            </a:r>
            <a:endParaRPr lang="en-US" altLang="zh-TW" sz="1400" b="1" dirty="0">
              <a:solidFill>
                <a:srgbClr val="F49A9A"/>
              </a:solidFill>
              <a:latin typeface="微軟正黑體" panose="020B0604030504040204" pitchFamily="34" charset="-120"/>
              <a:ea typeface="微軟正黑體" panose="020B0604030504040204" pitchFamily="34" charset="-120"/>
            </a:endParaRPr>
          </a:p>
        </p:txBody>
      </p:sp>
      <p:sp>
        <p:nvSpPr>
          <p:cNvPr id="3" name="矩形 2">
            <a:extLst>
              <a:ext uri="{FF2B5EF4-FFF2-40B4-BE49-F238E27FC236}">
                <a16:creationId xmlns:a16="http://schemas.microsoft.com/office/drawing/2014/main" id="{91B66E22-17F5-89C2-81BD-A6E45893FD24}"/>
              </a:ext>
            </a:extLst>
          </p:cNvPr>
          <p:cNvSpPr/>
          <p:nvPr/>
        </p:nvSpPr>
        <p:spPr>
          <a:xfrm>
            <a:off x="1151676" y="3484974"/>
            <a:ext cx="7433805" cy="307777"/>
          </a:xfrm>
          <a:prstGeom prst="rect">
            <a:avLst/>
          </a:prstGeom>
        </p:spPr>
        <p:txBody>
          <a:bodyPr wrap="square">
            <a:spAutoFit/>
          </a:bodyPr>
          <a:lstStyle/>
          <a:p>
            <a:pPr marL="285750" indent="-285750">
              <a:buFont typeface="Wingdings" panose="05000000000000000000" pitchFamily="2" charset="2"/>
              <a:buChar char="n"/>
            </a:pPr>
            <a:r>
              <a:rPr lang="zh-TW" altLang="en-US" sz="1400" dirty="0">
                <a:solidFill>
                  <a:schemeClr val="tx2">
                    <a:lumMod val="50000"/>
                    <a:lumOff val="50000"/>
                  </a:schemeClr>
                </a:solidFill>
                <a:latin typeface="微軟正黑體" panose="020B0604030504040204" pitchFamily="34" charset="-120"/>
                <a:ea typeface="微軟正黑體" panose="020B0604030504040204" pitchFamily="34" charset="-120"/>
              </a:rPr>
              <a:t>促進區土地不能與「已通過促進區」土地重複，若</a:t>
            </a:r>
            <a:r>
              <a:rPr lang="zh-TW" altLang="en-US" sz="1400" b="1" u="sng" dirty="0">
                <a:solidFill>
                  <a:schemeClr val="accent2">
                    <a:lumMod val="75000"/>
                  </a:schemeClr>
                </a:solidFill>
                <a:latin typeface="微軟正黑體" panose="020B0604030504040204" pitchFamily="34" charset="-120"/>
                <a:ea typeface="微軟正黑體" panose="020B0604030504040204" pitchFamily="34" charset="-120"/>
              </a:rPr>
              <a:t>重複則該申請單無法送審</a:t>
            </a:r>
            <a:r>
              <a:rPr lang="zh-TW" altLang="en-US" sz="1400" dirty="0">
                <a:solidFill>
                  <a:schemeClr val="tx2">
                    <a:lumMod val="50000"/>
                    <a:lumOff val="50000"/>
                  </a:schemeClr>
                </a:solidFill>
                <a:latin typeface="微軟正黑體" panose="020B0604030504040204" pitchFamily="34" charset="-120"/>
                <a:ea typeface="微軟正黑體" panose="020B0604030504040204" pitchFamily="34" charset="-120"/>
              </a:rPr>
              <a:t>。</a:t>
            </a:r>
            <a:endParaRPr lang="en-US" altLang="zh-TW" sz="1400" dirty="0">
              <a:solidFill>
                <a:schemeClr val="tx2">
                  <a:lumMod val="50000"/>
                  <a:lumOff val="50000"/>
                </a:schemeClr>
              </a:solidFill>
              <a:latin typeface="微軟正黑體" panose="020B0604030504040204" pitchFamily="34" charset="-120"/>
              <a:ea typeface="微軟正黑體" panose="020B0604030504040204" pitchFamily="34" charset="-120"/>
            </a:endParaRPr>
          </a:p>
        </p:txBody>
      </p:sp>
      <p:pic>
        <p:nvPicPr>
          <p:cNvPr id="5" name="圖片 4">
            <a:extLst>
              <a:ext uri="{FF2B5EF4-FFF2-40B4-BE49-F238E27FC236}">
                <a16:creationId xmlns:a16="http://schemas.microsoft.com/office/drawing/2014/main" id="{6DF23C58-60A1-7351-1367-304CE2FCB156}"/>
              </a:ext>
            </a:extLst>
          </p:cNvPr>
          <p:cNvPicPr>
            <a:picLocks noChangeAspect="1"/>
          </p:cNvPicPr>
          <p:nvPr/>
        </p:nvPicPr>
        <p:blipFill>
          <a:blip r:embed="rId2"/>
          <a:stretch>
            <a:fillRect/>
          </a:stretch>
        </p:blipFill>
        <p:spPr>
          <a:xfrm>
            <a:off x="1497151" y="2062850"/>
            <a:ext cx="3261041" cy="933844"/>
          </a:xfrm>
          <a:prstGeom prst="rect">
            <a:avLst/>
          </a:prstGeom>
          <a:ln w="12700">
            <a:solidFill>
              <a:schemeClr val="accent1"/>
            </a:solidFill>
          </a:ln>
        </p:spPr>
      </p:pic>
      <p:pic>
        <p:nvPicPr>
          <p:cNvPr id="10" name="圖片 9">
            <a:extLst>
              <a:ext uri="{FF2B5EF4-FFF2-40B4-BE49-F238E27FC236}">
                <a16:creationId xmlns:a16="http://schemas.microsoft.com/office/drawing/2014/main" id="{7F5828B9-B543-EA2B-336F-A04563E6A3E1}"/>
              </a:ext>
            </a:extLst>
          </p:cNvPr>
          <p:cNvPicPr>
            <a:picLocks noChangeAspect="1"/>
          </p:cNvPicPr>
          <p:nvPr/>
        </p:nvPicPr>
        <p:blipFill>
          <a:blip r:embed="rId3"/>
          <a:stretch>
            <a:fillRect/>
          </a:stretch>
        </p:blipFill>
        <p:spPr>
          <a:xfrm>
            <a:off x="5408441" y="1961348"/>
            <a:ext cx="3071908" cy="1136848"/>
          </a:xfrm>
          <a:prstGeom prst="rect">
            <a:avLst/>
          </a:prstGeom>
          <a:ln w="12700">
            <a:solidFill>
              <a:schemeClr val="tx1"/>
            </a:solidFill>
          </a:ln>
        </p:spPr>
      </p:pic>
      <p:sp>
        <p:nvSpPr>
          <p:cNvPr id="11" name="圓角矩形 9">
            <a:extLst>
              <a:ext uri="{FF2B5EF4-FFF2-40B4-BE49-F238E27FC236}">
                <a16:creationId xmlns:a16="http://schemas.microsoft.com/office/drawing/2014/main" id="{347FA7A6-098F-6AFC-5F6C-E0A7E6350D22}"/>
              </a:ext>
            </a:extLst>
          </p:cNvPr>
          <p:cNvSpPr/>
          <p:nvPr/>
        </p:nvSpPr>
        <p:spPr>
          <a:xfrm>
            <a:off x="6574540" y="2173073"/>
            <a:ext cx="1842275" cy="384395"/>
          </a:xfrm>
          <a:prstGeom prst="round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b="1" dirty="0">
              <a:latin typeface="微軟正黑體" panose="020B0604030504040204" pitchFamily="34" charset="-120"/>
              <a:ea typeface="微軟正黑體" panose="020B0604030504040204" pitchFamily="34" charset="-120"/>
              <a:cs typeface="Open Sans" panose="020B0606030504020204" pitchFamily="34" charset="0"/>
            </a:endParaRPr>
          </a:p>
        </p:txBody>
      </p:sp>
      <p:pic>
        <p:nvPicPr>
          <p:cNvPr id="15" name="圖片 14">
            <a:extLst>
              <a:ext uri="{FF2B5EF4-FFF2-40B4-BE49-F238E27FC236}">
                <a16:creationId xmlns:a16="http://schemas.microsoft.com/office/drawing/2014/main" id="{B482E02B-E094-1DF6-09F8-8A22387F85E7}"/>
              </a:ext>
            </a:extLst>
          </p:cNvPr>
          <p:cNvPicPr>
            <a:picLocks noChangeAspect="1"/>
          </p:cNvPicPr>
          <p:nvPr/>
        </p:nvPicPr>
        <p:blipFill>
          <a:blip r:embed="rId4"/>
          <a:stretch>
            <a:fillRect/>
          </a:stretch>
        </p:blipFill>
        <p:spPr>
          <a:xfrm>
            <a:off x="1534609" y="3792751"/>
            <a:ext cx="2891563" cy="820666"/>
          </a:xfrm>
          <a:prstGeom prst="rect">
            <a:avLst/>
          </a:prstGeom>
          <a:ln w="12700">
            <a:solidFill>
              <a:schemeClr val="tx1"/>
            </a:solidFill>
          </a:ln>
        </p:spPr>
      </p:pic>
      <p:sp>
        <p:nvSpPr>
          <p:cNvPr id="16" name="矩形: 圓角 15">
            <a:extLst>
              <a:ext uri="{FF2B5EF4-FFF2-40B4-BE49-F238E27FC236}">
                <a16:creationId xmlns:a16="http://schemas.microsoft.com/office/drawing/2014/main" id="{142083F2-5461-F5EE-8D74-07CAD5EA0818}"/>
              </a:ext>
            </a:extLst>
          </p:cNvPr>
          <p:cNvSpPr/>
          <p:nvPr/>
        </p:nvSpPr>
        <p:spPr>
          <a:xfrm>
            <a:off x="2257776" y="4101633"/>
            <a:ext cx="409224" cy="6943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b="1" dirty="0">
              <a:latin typeface="微軟正黑體" panose="020B0604030504040204" pitchFamily="34" charset="-120"/>
              <a:ea typeface="微軟正黑體" panose="020B0604030504040204" pitchFamily="34" charset="-120"/>
              <a:cs typeface="Open Sans" panose="020B0606030504020204" pitchFamily="34" charset="0"/>
            </a:endParaRPr>
          </a:p>
        </p:txBody>
      </p:sp>
      <p:sp>
        <p:nvSpPr>
          <p:cNvPr id="17" name="圓角矩形 9">
            <a:extLst>
              <a:ext uri="{FF2B5EF4-FFF2-40B4-BE49-F238E27FC236}">
                <a16:creationId xmlns:a16="http://schemas.microsoft.com/office/drawing/2014/main" id="{456CE0E2-0908-7830-6416-AE406AFCB713}"/>
              </a:ext>
            </a:extLst>
          </p:cNvPr>
          <p:cNvSpPr/>
          <p:nvPr/>
        </p:nvSpPr>
        <p:spPr>
          <a:xfrm>
            <a:off x="1561193" y="2318106"/>
            <a:ext cx="2205885" cy="269382"/>
          </a:xfrm>
          <a:prstGeom prst="round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b="1" dirty="0">
              <a:latin typeface="微軟正黑體" panose="020B0604030504040204" pitchFamily="34" charset="-120"/>
              <a:ea typeface="微軟正黑體" panose="020B0604030504040204" pitchFamily="34" charset="-120"/>
              <a:cs typeface="Open Sans" panose="020B0606030504020204" pitchFamily="34" charset="0"/>
            </a:endParaRPr>
          </a:p>
        </p:txBody>
      </p:sp>
      <p:sp>
        <p:nvSpPr>
          <p:cNvPr id="18" name="圓角矩形 9">
            <a:extLst>
              <a:ext uri="{FF2B5EF4-FFF2-40B4-BE49-F238E27FC236}">
                <a16:creationId xmlns:a16="http://schemas.microsoft.com/office/drawing/2014/main" id="{D70CFDA1-1D92-087A-9701-B2EB67D16C45}"/>
              </a:ext>
            </a:extLst>
          </p:cNvPr>
          <p:cNvSpPr/>
          <p:nvPr/>
        </p:nvSpPr>
        <p:spPr>
          <a:xfrm>
            <a:off x="1561193" y="4034500"/>
            <a:ext cx="2064135" cy="192198"/>
          </a:xfrm>
          <a:prstGeom prst="round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b="1" dirty="0">
              <a:latin typeface="微軟正黑體" panose="020B0604030504040204" pitchFamily="34" charset="-120"/>
              <a:ea typeface="微軟正黑體" panose="020B0604030504040204" pitchFamily="34" charset="-120"/>
              <a:cs typeface="Open Sans" panose="020B0606030504020204" pitchFamily="34" charset="0"/>
            </a:endParaRPr>
          </a:p>
        </p:txBody>
      </p:sp>
    </p:spTree>
    <p:extLst>
      <p:ext uri="{BB962C8B-B14F-4D97-AF65-F5344CB8AC3E}">
        <p14:creationId xmlns:p14="http://schemas.microsoft.com/office/powerpoint/2010/main" val="3431667240"/>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文字版面配置區 1"/>
          <p:cNvSpPr>
            <a:spLocks noGrp="1"/>
          </p:cNvSpPr>
          <p:nvPr>
            <p:ph type="body" sz="quarter" idx="10"/>
          </p:nvPr>
        </p:nvSpPr>
        <p:spPr>
          <a:xfrm>
            <a:off x="595313" y="245425"/>
            <a:ext cx="7953374" cy="383260"/>
          </a:xfrm>
        </p:spPr>
        <p:txBody>
          <a:bodyPr/>
          <a:lstStyle/>
          <a:p>
            <a:r>
              <a:rPr lang="en-US" altLang="zh-TW" sz="2400" dirty="0"/>
              <a:t>2.</a:t>
            </a:r>
            <a:r>
              <a:rPr lang="zh-TW" altLang="en-US" sz="2400" dirty="0"/>
              <a:t>公告資料申請</a:t>
            </a:r>
          </a:p>
        </p:txBody>
      </p:sp>
      <p:sp>
        <p:nvSpPr>
          <p:cNvPr id="13" name="圓角矩形 13">
            <a:extLst>
              <a:ext uri="{FF2B5EF4-FFF2-40B4-BE49-F238E27FC236}">
                <a16:creationId xmlns:a16="http://schemas.microsoft.com/office/drawing/2014/main" id="{5828BBBF-D2A3-88B4-CE54-DC85D058EA15}"/>
              </a:ext>
            </a:extLst>
          </p:cNvPr>
          <p:cNvSpPr/>
          <p:nvPr/>
        </p:nvSpPr>
        <p:spPr>
          <a:xfrm>
            <a:off x="819853" y="1143000"/>
            <a:ext cx="8112599" cy="2758440"/>
          </a:xfrm>
          <a:prstGeom prst="roundRect">
            <a:avLst>
              <a:gd name="adj" fmla="val 11093"/>
            </a:avLst>
          </a:prstGeom>
          <a:noFill/>
          <a:ln w="28575">
            <a:solidFill>
              <a:srgbClr val="CDB8D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b="1" dirty="0">
              <a:latin typeface="微軟正黑體" panose="020B0604030504040204" pitchFamily="34" charset="-120"/>
              <a:ea typeface="微軟正黑體" panose="020B0604030504040204" pitchFamily="34" charset="-120"/>
              <a:cs typeface="Open Sans" panose="020B0606030504020204" pitchFamily="34" charset="0"/>
            </a:endParaRPr>
          </a:p>
        </p:txBody>
      </p:sp>
      <p:sp>
        <p:nvSpPr>
          <p:cNvPr id="19" name="圓角矩形 14">
            <a:extLst>
              <a:ext uri="{FF2B5EF4-FFF2-40B4-BE49-F238E27FC236}">
                <a16:creationId xmlns:a16="http://schemas.microsoft.com/office/drawing/2014/main" id="{44BE4CA3-153D-A793-2CF9-670FF66E2DCB}"/>
              </a:ext>
            </a:extLst>
          </p:cNvPr>
          <p:cNvSpPr/>
          <p:nvPr/>
        </p:nvSpPr>
        <p:spPr>
          <a:xfrm>
            <a:off x="211548" y="1318087"/>
            <a:ext cx="1076818" cy="467313"/>
          </a:xfrm>
          <a:prstGeom prst="roundRect">
            <a:avLst/>
          </a:prstGeom>
          <a:solidFill>
            <a:srgbClr val="B395C1"/>
          </a:solidFill>
        </p:spPr>
        <p:style>
          <a:lnRef idx="0">
            <a:schemeClr val="accent2"/>
          </a:lnRef>
          <a:fillRef idx="3">
            <a:schemeClr val="accent2"/>
          </a:fillRef>
          <a:effectRef idx="3">
            <a:schemeClr val="accent2"/>
          </a:effectRef>
          <a:fontRef idx="minor">
            <a:schemeClr val="lt1"/>
          </a:fontRef>
        </p:style>
        <p:txBody>
          <a:bodyPr rtlCol="0" anchor="ctr"/>
          <a:lstStyle/>
          <a:p>
            <a:r>
              <a:rPr lang="zh-TW" altLang="en-US" sz="1600" b="1" dirty="0">
                <a:latin typeface="微軟正黑體" panose="020B0604030504040204" pitchFamily="34" charset="-120"/>
                <a:ea typeface="微軟正黑體" panose="020B0604030504040204" pitchFamily="34" charset="-120"/>
              </a:rPr>
              <a:t>檢核結果</a:t>
            </a:r>
          </a:p>
        </p:txBody>
      </p:sp>
      <p:sp>
        <p:nvSpPr>
          <p:cNvPr id="31" name="矩形 30">
            <a:extLst>
              <a:ext uri="{FF2B5EF4-FFF2-40B4-BE49-F238E27FC236}">
                <a16:creationId xmlns:a16="http://schemas.microsoft.com/office/drawing/2014/main" id="{58FA79DA-2B42-0651-7BA3-91CE144765F1}"/>
              </a:ext>
            </a:extLst>
          </p:cNvPr>
          <p:cNvSpPr/>
          <p:nvPr/>
        </p:nvSpPr>
        <p:spPr>
          <a:xfrm>
            <a:off x="1531803" y="1730423"/>
            <a:ext cx="6680092" cy="338554"/>
          </a:xfrm>
          <a:prstGeom prst="rect">
            <a:avLst/>
          </a:prstGeom>
        </p:spPr>
        <p:txBody>
          <a:bodyPr wrap="square">
            <a:spAutoFit/>
          </a:bodyPr>
          <a:lstStyle/>
          <a:p>
            <a:pPr marL="285750" indent="-285750">
              <a:buFont typeface="Wingdings" panose="05000000000000000000" pitchFamily="2" charset="2"/>
              <a:buChar char="n"/>
            </a:pPr>
            <a:r>
              <a:rPr lang="en-US" altLang="zh-TW" sz="1600" dirty="0">
                <a:solidFill>
                  <a:schemeClr val="tx2">
                    <a:lumMod val="50000"/>
                    <a:lumOff val="50000"/>
                  </a:schemeClr>
                </a:solidFill>
                <a:latin typeface="微軟正黑體" panose="020B0604030504040204" pitchFamily="34" charset="-120"/>
                <a:ea typeface="微軟正黑體" panose="020B0604030504040204" pitchFamily="34" charset="-120"/>
              </a:rPr>
              <a:t>【</a:t>
            </a:r>
            <a:r>
              <a:rPr lang="zh-TW" altLang="en-US" sz="1600" dirty="0">
                <a:solidFill>
                  <a:schemeClr val="tx2">
                    <a:lumMod val="50000"/>
                    <a:lumOff val="50000"/>
                  </a:schemeClr>
                </a:solidFill>
                <a:latin typeface="微軟正黑體" panose="020B0604030504040204" pitchFamily="34" charset="-120"/>
                <a:ea typeface="微軟正黑體" panose="020B0604030504040204" pitchFamily="34" charset="-120"/>
              </a:rPr>
              <a:t>非農業用地，請自行確認土地正確性。</a:t>
            </a:r>
            <a:r>
              <a:rPr lang="en-US" altLang="zh-TW" sz="1600" dirty="0">
                <a:solidFill>
                  <a:schemeClr val="tx2">
                    <a:lumMod val="50000"/>
                    <a:lumOff val="50000"/>
                  </a:schemeClr>
                </a:solidFill>
                <a:latin typeface="微軟正黑體" panose="020B0604030504040204" pitchFamily="34" charset="-120"/>
                <a:ea typeface="微軟正黑體" panose="020B0604030504040204" pitchFamily="34" charset="-120"/>
              </a:rPr>
              <a:t>】</a:t>
            </a:r>
          </a:p>
        </p:txBody>
      </p:sp>
      <p:sp>
        <p:nvSpPr>
          <p:cNvPr id="40" name="矩形 39">
            <a:extLst>
              <a:ext uri="{FF2B5EF4-FFF2-40B4-BE49-F238E27FC236}">
                <a16:creationId xmlns:a16="http://schemas.microsoft.com/office/drawing/2014/main" id="{C3D164D6-C483-2B2D-5A81-7D02FADB630A}"/>
              </a:ext>
            </a:extLst>
          </p:cNvPr>
          <p:cNvSpPr/>
          <p:nvPr/>
        </p:nvSpPr>
        <p:spPr>
          <a:xfrm>
            <a:off x="1524970" y="2086294"/>
            <a:ext cx="6680092" cy="338554"/>
          </a:xfrm>
          <a:prstGeom prst="rect">
            <a:avLst/>
          </a:prstGeom>
        </p:spPr>
        <p:txBody>
          <a:bodyPr wrap="square">
            <a:spAutoFit/>
          </a:bodyPr>
          <a:lstStyle/>
          <a:p>
            <a:pPr marL="285750" indent="-285750">
              <a:buFont typeface="Wingdings" panose="05000000000000000000" pitchFamily="2" charset="2"/>
              <a:buChar char="n"/>
            </a:pPr>
            <a:r>
              <a:rPr lang="en-US" altLang="zh-TW" sz="1600" dirty="0">
                <a:solidFill>
                  <a:schemeClr val="tx2">
                    <a:lumMod val="50000"/>
                    <a:lumOff val="50000"/>
                  </a:schemeClr>
                </a:solidFill>
                <a:latin typeface="微軟正黑體" panose="020B0604030504040204" pitchFamily="34" charset="-120"/>
                <a:ea typeface="微軟正黑體" panose="020B0604030504040204" pitchFamily="34" charset="-120"/>
              </a:rPr>
              <a:t>【</a:t>
            </a:r>
            <a:r>
              <a:rPr lang="zh-TW" altLang="en-US" sz="1600" dirty="0">
                <a:solidFill>
                  <a:schemeClr val="tx2">
                    <a:lumMod val="50000"/>
                    <a:lumOff val="50000"/>
                  </a:schemeClr>
                </a:solidFill>
                <a:latin typeface="微軟正黑體" panose="020B0604030504040204" pitchFamily="34" charset="-120"/>
                <a:ea typeface="微軟正黑體" panose="020B0604030504040204" pitchFamily="34" charset="-120"/>
              </a:rPr>
              <a:t>請確認此筆土地地段是否正確。</a:t>
            </a:r>
            <a:r>
              <a:rPr lang="en-US" altLang="zh-TW" sz="1600" dirty="0">
                <a:solidFill>
                  <a:schemeClr val="tx2">
                    <a:lumMod val="50000"/>
                    <a:lumOff val="50000"/>
                  </a:schemeClr>
                </a:solidFill>
                <a:latin typeface="微軟正黑體" panose="020B0604030504040204" pitchFamily="34" charset="-120"/>
                <a:ea typeface="微軟正黑體" panose="020B0604030504040204" pitchFamily="34" charset="-120"/>
              </a:rPr>
              <a:t>】</a:t>
            </a:r>
          </a:p>
        </p:txBody>
      </p:sp>
      <p:sp>
        <p:nvSpPr>
          <p:cNvPr id="41" name="矩形 40">
            <a:extLst>
              <a:ext uri="{FF2B5EF4-FFF2-40B4-BE49-F238E27FC236}">
                <a16:creationId xmlns:a16="http://schemas.microsoft.com/office/drawing/2014/main" id="{6B3E06C4-C8C6-468B-978A-827FA3A9CF15}"/>
              </a:ext>
            </a:extLst>
          </p:cNvPr>
          <p:cNvSpPr/>
          <p:nvPr/>
        </p:nvSpPr>
        <p:spPr>
          <a:xfrm>
            <a:off x="1531803" y="2442165"/>
            <a:ext cx="6680092" cy="338554"/>
          </a:xfrm>
          <a:prstGeom prst="rect">
            <a:avLst/>
          </a:prstGeom>
        </p:spPr>
        <p:txBody>
          <a:bodyPr wrap="square">
            <a:spAutoFit/>
          </a:bodyPr>
          <a:lstStyle/>
          <a:p>
            <a:pPr marL="285750" indent="-285750">
              <a:buFont typeface="Wingdings" panose="05000000000000000000" pitchFamily="2" charset="2"/>
              <a:buChar char="n"/>
            </a:pPr>
            <a:r>
              <a:rPr lang="en-US" altLang="zh-TW" sz="1600" dirty="0">
                <a:solidFill>
                  <a:schemeClr val="tx2">
                    <a:lumMod val="50000"/>
                    <a:lumOff val="50000"/>
                  </a:schemeClr>
                </a:solidFill>
                <a:latin typeface="微軟正黑體" panose="020B0604030504040204" pitchFamily="34" charset="-120"/>
                <a:ea typeface="微軟正黑體" panose="020B0604030504040204" pitchFamily="34" charset="-120"/>
              </a:rPr>
              <a:t>【</a:t>
            </a:r>
            <a:r>
              <a:rPr lang="zh-TW" altLang="en-US" sz="1600" dirty="0">
                <a:solidFill>
                  <a:schemeClr val="tx2">
                    <a:lumMod val="50000"/>
                    <a:lumOff val="50000"/>
                  </a:schemeClr>
                </a:solidFill>
                <a:latin typeface="微軟正黑體" panose="020B0604030504040204" pitchFamily="34" charset="-120"/>
                <a:ea typeface="微軟正黑體" panose="020B0604030504040204" pitchFamily="34" charset="-120"/>
              </a:rPr>
              <a:t>查無此地號。</a:t>
            </a:r>
            <a:r>
              <a:rPr lang="en-US" altLang="zh-TW" sz="1600" dirty="0">
                <a:solidFill>
                  <a:schemeClr val="tx2">
                    <a:lumMod val="50000"/>
                    <a:lumOff val="50000"/>
                  </a:schemeClr>
                </a:solidFill>
                <a:latin typeface="微軟正黑體" panose="020B0604030504040204" pitchFamily="34" charset="-120"/>
                <a:ea typeface="微軟正黑體" panose="020B0604030504040204" pitchFamily="34" charset="-120"/>
              </a:rPr>
              <a:t>】</a:t>
            </a:r>
          </a:p>
        </p:txBody>
      </p:sp>
      <p:sp>
        <p:nvSpPr>
          <p:cNvPr id="42" name="矩形 41">
            <a:extLst>
              <a:ext uri="{FF2B5EF4-FFF2-40B4-BE49-F238E27FC236}">
                <a16:creationId xmlns:a16="http://schemas.microsoft.com/office/drawing/2014/main" id="{B99AFE4B-C745-567F-1857-1841D50DF502}"/>
              </a:ext>
            </a:extLst>
          </p:cNvPr>
          <p:cNvSpPr/>
          <p:nvPr/>
        </p:nvSpPr>
        <p:spPr>
          <a:xfrm>
            <a:off x="1531803" y="2815353"/>
            <a:ext cx="6680092" cy="338554"/>
          </a:xfrm>
          <a:prstGeom prst="rect">
            <a:avLst/>
          </a:prstGeom>
        </p:spPr>
        <p:txBody>
          <a:bodyPr wrap="square">
            <a:spAutoFit/>
          </a:bodyPr>
          <a:lstStyle/>
          <a:p>
            <a:pPr marL="285750" indent="-285750">
              <a:buFont typeface="Wingdings" panose="05000000000000000000" pitchFamily="2" charset="2"/>
              <a:buChar char="n"/>
            </a:pPr>
            <a:r>
              <a:rPr lang="en-US" altLang="zh-TW" sz="1600" dirty="0">
                <a:solidFill>
                  <a:schemeClr val="tx2">
                    <a:lumMod val="50000"/>
                    <a:lumOff val="50000"/>
                  </a:schemeClr>
                </a:solidFill>
                <a:latin typeface="微軟正黑體" panose="020B0604030504040204" pitchFamily="34" charset="-120"/>
                <a:ea typeface="微軟正黑體" panose="020B0604030504040204" pitchFamily="34" charset="-120"/>
              </a:rPr>
              <a:t>【</a:t>
            </a:r>
            <a:r>
              <a:rPr lang="zh-TW" altLang="en-US" sz="1600" dirty="0">
                <a:solidFill>
                  <a:schemeClr val="tx2">
                    <a:lumMod val="50000"/>
                    <a:lumOff val="50000"/>
                  </a:schemeClr>
                </a:solidFill>
                <a:latin typeface="微軟正黑體" panose="020B0604030504040204" pitchFamily="34" charset="-120"/>
                <a:ea typeface="微軟正黑體" panose="020B0604030504040204" pitchFamily="34" charset="-120"/>
              </a:rPr>
              <a:t>地籍比對來源此筆為舊地號，請自行確認土地正確性。</a:t>
            </a:r>
            <a:r>
              <a:rPr lang="en-US" altLang="zh-TW" sz="1600" dirty="0">
                <a:solidFill>
                  <a:schemeClr val="tx2">
                    <a:lumMod val="50000"/>
                    <a:lumOff val="50000"/>
                  </a:schemeClr>
                </a:solidFill>
                <a:latin typeface="微軟正黑體" panose="020B0604030504040204" pitchFamily="34" charset="-120"/>
                <a:ea typeface="微軟正黑體" panose="020B0604030504040204" pitchFamily="34" charset="-120"/>
              </a:rPr>
              <a:t>】</a:t>
            </a:r>
          </a:p>
        </p:txBody>
      </p:sp>
      <p:sp>
        <p:nvSpPr>
          <p:cNvPr id="43" name="矩形 42">
            <a:extLst>
              <a:ext uri="{FF2B5EF4-FFF2-40B4-BE49-F238E27FC236}">
                <a16:creationId xmlns:a16="http://schemas.microsoft.com/office/drawing/2014/main" id="{7E2A288F-0517-8EEC-577B-D96973A80289}"/>
              </a:ext>
            </a:extLst>
          </p:cNvPr>
          <p:cNvSpPr/>
          <p:nvPr/>
        </p:nvSpPr>
        <p:spPr>
          <a:xfrm>
            <a:off x="1524970" y="3237605"/>
            <a:ext cx="6680092" cy="338554"/>
          </a:xfrm>
          <a:prstGeom prst="rect">
            <a:avLst/>
          </a:prstGeom>
        </p:spPr>
        <p:txBody>
          <a:bodyPr wrap="square">
            <a:spAutoFit/>
          </a:bodyPr>
          <a:lstStyle/>
          <a:p>
            <a:pPr marL="285750" indent="-285750">
              <a:buFont typeface="Wingdings" panose="05000000000000000000" pitchFamily="2" charset="2"/>
              <a:buChar char="n"/>
            </a:pPr>
            <a:r>
              <a:rPr lang="en-US" altLang="zh-TW" sz="1600" dirty="0">
                <a:solidFill>
                  <a:schemeClr val="tx2">
                    <a:lumMod val="50000"/>
                    <a:lumOff val="50000"/>
                  </a:schemeClr>
                </a:solidFill>
                <a:latin typeface="微軟正黑體" panose="020B0604030504040204" pitchFamily="34" charset="-120"/>
                <a:ea typeface="微軟正黑體" panose="020B0604030504040204" pitchFamily="34" charset="-120"/>
              </a:rPr>
              <a:t>【</a:t>
            </a:r>
            <a:r>
              <a:rPr lang="zh-TW" altLang="en-US" sz="1600" dirty="0">
                <a:solidFill>
                  <a:schemeClr val="tx2">
                    <a:lumMod val="50000"/>
                    <a:lumOff val="50000"/>
                  </a:schemeClr>
                </a:solidFill>
                <a:latin typeface="微軟正黑體" panose="020B0604030504040204" pitchFamily="34" charset="-120"/>
                <a:ea typeface="微軟正黑體" panose="020B0604030504040204" pitchFamily="34" charset="-120"/>
              </a:rPr>
              <a:t>此筆土地已被ＯＯ促進區引用。</a:t>
            </a:r>
            <a:r>
              <a:rPr lang="en-US" altLang="zh-TW" sz="1600" dirty="0">
                <a:solidFill>
                  <a:schemeClr val="tx2">
                    <a:lumMod val="50000"/>
                    <a:lumOff val="50000"/>
                  </a:schemeClr>
                </a:solidFill>
                <a:latin typeface="微軟正黑體" panose="020B0604030504040204" pitchFamily="34" charset="-120"/>
                <a:ea typeface="微軟正黑體" panose="020B0604030504040204" pitchFamily="34" charset="-120"/>
              </a:rPr>
              <a:t>】</a:t>
            </a:r>
          </a:p>
        </p:txBody>
      </p:sp>
    </p:spTree>
    <p:extLst>
      <p:ext uri="{BB962C8B-B14F-4D97-AF65-F5344CB8AC3E}">
        <p14:creationId xmlns:p14="http://schemas.microsoft.com/office/powerpoint/2010/main" val="1107469917"/>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F71E7247-CAEE-9D1C-B2C0-C057BDA15290}"/>
              </a:ext>
            </a:extLst>
          </p:cNvPr>
          <p:cNvPicPr>
            <a:picLocks noChangeAspect="1"/>
          </p:cNvPicPr>
          <p:nvPr/>
        </p:nvPicPr>
        <p:blipFill>
          <a:blip r:embed="rId2"/>
          <a:stretch>
            <a:fillRect/>
          </a:stretch>
        </p:blipFill>
        <p:spPr>
          <a:xfrm>
            <a:off x="94939" y="770160"/>
            <a:ext cx="9049061" cy="4254763"/>
          </a:xfrm>
          <a:prstGeom prst="rect">
            <a:avLst/>
          </a:prstGeom>
        </p:spPr>
      </p:pic>
      <p:sp>
        <p:nvSpPr>
          <p:cNvPr id="2" name="文字版面配置區 1"/>
          <p:cNvSpPr>
            <a:spLocks noGrp="1"/>
          </p:cNvSpPr>
          <p:nvPr>
            <p:ph type="body" sz="quarter" idx="10"/>
          </p:nvPr>
        </p:nvSpPr>
        <p:spPr>
          <a:xfrm>
            <a:off x="595313" y="246390"/>
            <a:ext cx="7953374" cy="383260"/>
          </a:xfrm>
        </p:spPr>
        <p:txBody>
          <a:bodyPr/>
          <a:lstStyle/>
          <a:p>
            <a:r>
              <a:rPr lang="en-US" altLang="zh-TW" sz="2400" dirty="0"/>
              <a:t>2.</a:t>
            </a:r>
            <a:r>
              <a:rPr lang="zh-TW" altLang="en-US" sz="2400" dirty="0"/>
              <a:t>公告資料申請</a:t>
            </a:r>
            <a:r>
              <a:rPr lang="en-US" altLang="zh-TW" sz="2400" dirty="0"/>
              <a:t>-</a:t>
            </a:r>
            <a:r>
              <a:rPr lang="zh-TW" altLang="en-US" sz="2400" dirty="0"/>
              <a:t>新申請操作畫面</a:t>
            </a:r>
          </a:p>
          <a:p>
            <a:endParaRPr lang="zh-TW" altLang="en-US" sz="2400" dirty="0"/>
          </a:p>
        </p:txBody>
      </p:sp>
      <p:grpSp>
        <p:nvGrpSpPr>
          <p:cNvPr id="31" name="Group 5"/>
          <p:cNvGrpSpPr/>
          <p:nvPr/>
        </p:nvGrpSpPr>
        <p:grpSpPr>
          <a:xfrm>
            <a:off x="1311151" y="3121411"/>
            <a:ext cx="357790" cy="357790"/>
            <a:chOff x="5061629" y="1546310"/>
            <a:chExt cx="357790" cy="357790"/>
          </a:xfrm>
          <a:solidFill>
            <a:srgbClr val="FF6600"/>
          </a:solidFill>
        </p:grpSpPr>
        <p:sp>
          <p:nvSpPr>
            <p:cNvPr id="32" name="Oval 27"/>
            <p:cNvSpPr/>
            <p:nvPr/>
          </p:nvSpPr>
          <p:spPr>
            <a:xfrm>
              <a:off x="5061629" y="1546310"/>
              <a:ext cx="357790" cy="35779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JhengHei" panose="020B0604030504040204" pitchFamily="34" charset="-120"/>
                <a:ea typeface="Microsoft JhengHei" panose="020B0604030504040204" pitchFamily="34" charset="-120"/>
              </a:endParaRPr>
            </a:p>
          </p:txBody>
        </p:sp>
        <p:sp>
          <p:nvSpPr>
            <p:cNvPr id="33" name="TextBox 31"/>
            <p:cNvSpPr txBox="1"/>
            <p:nvPr/>
          </p:nvSpPr>
          <p:spPr>
            <a:xfrm>
              <a:off x="5096929" y="1627065"/>
              <a:ext cx="280805" cy="183663"/>
            </a:xfrm>
            <a:prstGeom prst="rect">
              <a:avLst/>
            </a:prstGeom>
            <a:grpFill/>
          </p:spPr>
          <p:txBody>
            <a:bodyPr wrap="square" lIns="0" tIns="0" rIns="0" bIns="0" rtlCol="0">
              <a:spAutoFit/>
            </a:bodyPr>
            <a:lstStyle/>
            <a:p>
              <a:pPr algn="ctr"/>
              <a:r>
                <a:rPr lang="en-US" sz="1200" b="1" cap="all" spc="20" dirty="0">
                  <a:solidFill>
                    <a:schemeClr val="bg1"/>
                  </a:solidFill>
                  <a:latin typeface="Microsoft JhengHei" panose="020B0604030504040204" pitchFamily="34" charset="-120"/>
                  <a:ea typeface="Microsoft JhengHei" panose="020B0604030504040204" pitchFamily="34" charset="-120"/>
                </a:rPr>
                <a:t>01</a:t>
              </a:r>
            </a:p>
          </p:txBody>
        </p:sp>
      </p:grpSp>
      <p:grpSp>
        <p:nvGrpSpPr>
          <p:cNvPr id="38" name="Group 5"/>
          <p:cNvGrpSpPr/>
          <p:nvPr/>
        </p:nvGrpSpPr>
        <p:grpSpPr>
          <a:xfrm>
            <a:off x="6441863" y="2216708"/>
            <a:ext cx="357790" cy="357790"/>
            <a:chOff x="5061629" y="1546310"/>
            <a:chExt cx="357790" cy="357790"/>
          </a:xfrm>
          <a:solidFill>
            <a:srgbClr val="FF6600"/>
          </a:solidFill>
        </p:grpSpPr>
        <p:sp>
          <p:nvSpPr>
            <p:cNvPr id="39" name="Oval 27"/>
            <p:cNvSpPr/>
            <p:nvPr/>
          </p:nvSpPr>
          <p:spPr>
            <a:xfrm>
              <a:off x="5061629" y="1546310"/>
              <a:ext cx="357790" cy="357790"/>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JhengHei" panose="020B0604030504040204" pitchFamily="34" charset="-120"/>
                <a:ea typeface="Microsoft JhengHei" panose="020B0604030504040204" pitchFamily="34" charset="-120"/>
              </a:endParaRPr>
            </a:p>
          </p:txBody>
        </p:sp>
        <p:sp>
          <p:nvSpPr>
            <p:cNvPr id="40" name="TextBox 31"/>
            <p:cNvSpPr txBox="1"/>
            <p:nvPr/>
          </p:nvSpPr>
          <p:spPr>
            <a:xfrm>
              <a:off x="5096929" y="1627065"/>
              <a:ext cx="280805" cy="183663"/>
            </a:xfrm>
            <a:prstGeom prst="rect">
              <a:avLst/>
            </a:prstGeom>
            <a:grpFill/>
          </p:spPr>
          <p:txBody>
            <a:bodyPr wrap="square" lIns="0" tIns="0" rIns="0" bIns="0" rtlCol="0">
              <a:spAutoFit/>
            </a:bodyPr>
            <a:lstStyle/>
            <a:p>
              <a:pPr algn="ctr"/>
              <a:r>
                <a:rPr lang="en-US" sz="1200" b="1" cap="all" spc="20" dirty="0">
                  <a:solidFill>
                    <a:schemeClr val="bg1"/>
                  </a:solidFill>
                  <a:latin typeface="Microsoft JhengHei" panose="020B0604030504040204" pitchFamily="34" charset="-120"/>
                  <a:ea typeface="Microsoft JhengHei" panose="020B0604030504040204" pitchFamily="34" charset="-120"/>
                </a:rPr>
                <a:t>02</a:t>
              </a:r>
            </a:p>
          </p:txBody>
        </p:sp>
      </p:grpSp>
      <p:sp>
        <p:nvSpPr>
          <p:cNvPr id="10" name="圓角矩形 9"/>
          <p:cNvSpPr/>
          <p:nvPr/>
        </p:nvSpPr>
        <p:spPr>
          <a:xfrm>
            <a:off x="63191" y="3158124"/>
            <a:ext cx="1170091" cy="227705"/>
          </a:xfrm>
          <a:prstGeom prst="round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b="1" dirty="0">
              <a:latin typeface="微軟正黑體" panose="020B0604030504040204" pitchFamily="34" charset="-120"/>
              <a:ea typeface="微軟正黑體" panose="020B0604030504040204" pitchFamily="34" charset="-120"/>
              <a:cs typeface="Open Sans" panose="020B0606030504020204" pitchFamily="34" charset="0"/>
            </a:endParaRPr>
          </a:p>
        </p:txBody>
      </p:sp>
      <p:sp>
        <p:nvSpPr>
          <p:cNvPr id="48" name="圓角矩形 47"/>
          <p:cNvSpPr/>
          <p:nvPr/>
        </p:nvSpPr>
        <p:spPr>
          <a:xfrm>
            <a:off x="6679936" y="2571749"/>
            <a:ext cx="592771" cy="334889"/>
          </a:xfrm>
          <a:prstGeom prst="round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b="1" dirty="0">
              <a:latin typeface="微軟正黑體" panose="020B0604030504040204" pitchFamily="34" charset="-120"/>
              <a:ea typeface="微軟正黑體" panose="020B0604030504040204" pitchFamily="34" charset="-120"/>
              <a:cs typeface="Open Sans" panose="020B0606030504020204" pitchFamily="34" charset="0"/>
            </a:endParaRPr>
          </a:p>
        </p:txBody>
      </p:sp>
    </p:spTree>
    <p:extLst>
      <p:ext uri="{BB962C8B-B14F-4D97-AF65-F5344CB8AC3E}">
        <p14:creationId xmlns:p14="http://schemas.microsoft.com/office/powerpoint/2010/main" val="1657139050"/>
      </p:ext>
    </p:extLst>
  </p:cSld>
  <p:clrMapOvr>
    <a:masterClrMapping/>
  </p:clrMapOvr>
  <p:transition spd="slow">
    <p:fade/>
  </p:transition>
</p:sld>
</file>

<file path=ppt/theme/theme1.xml><?xml version="1.0" encoding="utf-8"?>
<a:theme xmlns:a="http://schemas.openxmlformats.org/drawingml/2006/main" name="Office Theme">
  <a:themeElements>
    <a:clrScheme name="03-Bluish Green">
      <a:dk1>
        <a:sysClr val="windowText" lastClr="000000"/>
      </a:dk1>
      <a:lt1>
        <a:sysClr val="window" lastClr="FFFFFF"/>
      </a:lt1>
      <a:dk2>
        <a:srgbClr val="000000"/>
      </a:dk2>
      <a:lt2>
        <a:srgbClr val="E7E6E6"/>
      </a:lt2>
      <a:accent1>
        <a:srgbClr val="4B5050"/>
      </a:accent1>
      <a:accent2>
        <a:srgbClr val="6EBEBE"/>
      </a:accent2>
      <a:accent3>
        <a:srgbClr val="6E7378"/>
      </a:accent3>
      <a:accent4>
        <a:srgbClr val="91969B"/>
      </a:accent4>
      <a:accent5>
        <a:srgbClr val="AAAFB4"/>
      </a:accent5>
      <a:accent6>
        <a:srgbClr val="DCE1E6"/>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50000"/>
            <a:alpha val="70000"/>
          </a:schemeClr>
        </a:solidFill>
        <a:ln>
          <a:noFill/>
        </a:ln>
      </a:spPr>
      <a:bodyPr rtlCol="0" anchor="ctr"/>
      <a:lstStyle>
        <a:defPPr algn="ctr">
          <a:defRPr sz="1200" b="1" dirty="0">
            <a:latin typeface="微軟正黑體" panose="020B0604030504040204" pitchFamily="34" charset="-120"/>
            <a:ea typeface="微軟正黑體" panose="020B0604030504040204" pitchFamily="34" charset="-120"/>
            <a:cs typeface="Open Sans" panose="020B0606030504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21217</TotalTime>
  <Words>1077</Words>
  <Application>Microsoft Office PowerPoint</Application>
  <PresentationFormat>如螢幕大小 (16:9)</PresentationFormat>
  <Paragraphs>129</Paragraphs>
  <Slides>26</Slides>
  <Notes>1</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26</vt:i4>
      </vt:variant>
    </vt:vector>
  </HeadingPairs>
  <TitlesOfParts>
    <vt:vector size="34" baseType="lpstr">
      <vt:lpstr>Microsoft JhengHei</vt:lpstr>
      <vt:lpstr>Microsoft JhengHei</vt:lpstr>
      <vt:lpstr>Arial</vt:lpstr>
      <vt:lpstr>Calibri</vt:lpstr>
      <vt:lpstr>Lato</vt:lpstr>
      <vt:lpstr>Lato Black</vt:lpstr>
      <vt:lpstr>Wingdings</vt:lpstr>
      <vt:lpstr>Office Theme</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Moorche 30 DVDs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Jafar</dc:creator>
  <cp:lastModifiedBy>蔡依蓁</cp:lastModifiedBy>
  <cp:revision>1486</cp:revision>
  <dcterms:created xsi:type="dcterms:W3CDTF">2015-05-25T12:45:08Z</dcterms:created>
  <dcterms:modified xsi:type="dcterms:W3CDTF">2023-06-15T04:55:55Z</dcterms:modified>
</cp:coreProperties>
</file>